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751FB9-3F6D-46FE-8A0A-9E6774B24ED0}" v="2" dt="2024-04-18T14:39:04.7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2" d="100"/>
          <a:sy n="102" d="100"/>
        </p:scale>
        <p:origin x="144" y="2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udon, Lynnette" userId="616551ba-4c3b-42c4-9c2f-806d27e37560" providerId="ADAL" clId="{76751FB9-3F6D-46FE-8A0A-9E6774B24ED0}"/>
    <pc:docChg chg="undo custSel addSld modSld sldOrd">
      <pc:chgData name="Claudon, Lynnette" userId="616551ba-4c3b-42c4-9c2f-806d27e37560" providerId="ADAL" clId="{76751FB9-3F6D-46FE-8A0A-9E6774B24ED0}" dt="2024-04-18T14:39:13.141" v="320" actId="1076"/>
      <pc:docMkLst>
        <pc:docMk/>
      </pc:docMkLst>
      <pc:sldChg chg="ord">
        <pc:chgData name="Claudon, Lynnette" userId="616551ba-4c3b-42c4-9c2f-806d27e37560" providerId="ADAL" clId="{76751FB9-3F6D-46FE-8A0A-9E6774B24ED0}" dt="2024-04-18T14:31:41.854" v="190"/>
        <pc:sldMkLst>
          <pc:docMk/>
          <pc:sldMk cId="3693046986" sldId="258"/>
        </pc:sldMkLst>
      </pc:sldChg>
      <pc:sldChg chg="addSp modSp mod">
        <pc:chgData name="Claudon, Lynnette" userId="616551ba-4c3b-42c4-9c2f-806d27e37560" providerId="ADAL" clId="{76751FB9-3F6D-46FE-8A0A-9E6774B24ED0}" dt="2024-04-18T14:26:28.782" v="40" actId="255"/>
        <pc:sldMkLst>
          <pc:docMk/>
          <pc:sldMk cId="70284684" sldId="259"/>
        </pc:sldMkLst>
        <pc:spChg chg="add mod">
          <ac:chgData name="Claudon, Lynnette" userId="616551ba-4c3b-42c4-9c2f-806d27e37560" providerId="ADAL" clId="{76751FB9-3F6D-46FE-8A0A-9E6774B24ED0}" dt="2024-04-18T14:26:28.782" v="40" actId="255"/>
          <ac:spMkLst>
            <pc:docMk/>
            <pc:sldMk cId="70284684" sldId="259"/>
            <ac:spMk id="2" creationId="{94D62592-72CD-7491-86AA-B3347B5665AD}"/>
          </ac:spMkLst>
        </pc:spChg>
        <pc:picChg chg="mod">
          <ac:chgData name="Claudon, Lynnette" userId="616551ba-4c3b-42c4-9c2f-806d27e37560" providerId="ADAL" clId="{76751FB9-3F6D-46FE-8A0A-9E6774B24ED0}" dt="2024-04-18T14:25:35.355" v="0" actId="1076"/>
          <ac:picMkLst>
            <pc:docMk/>
            <pc:sldMk cId="70284684" sldId="259"/>
            <ac:picMk id="5" creationId="{96231C63-45C5-9F6B-45E8-CEB0CDFB5BAA}"/>
          </ac:picMkLst>
        </pc:picChg>
      </pc:sldChg>
      <pc:sldChg chg="addSp delSp modSp mod">
        <pc:chgData name="Claudon, Lynnette" userId="616551ba-4c3b-42c4-9c2f-806d27e37560" providerId="ADAL" clId="{76751FB9-3F6D-46FE-8A0A-9E6774B24ED0}" dt="2024-04-18T14:33:57.890" v="193" actId="26606"/>
        <pc:sldMkLst>
          <pc:docMk/>
          <pc:sldMk cId="1807038626" sldId="260"/>
        </pc:sldMkLst>
        <pc:spChg chg="mod">
          <ac:chgData name="Claudon, Lynnette" userId="616551ba-4c3b-42c4-9c2f-806d27e37560" providerId="ADAL" clId="{76751FB9-3F6D-46FE-8A0A-9E6774B24ED0}" dt="2024-04-18T14:33:57.890" v="193" actId="26606"/>
          <ac:spMkLst>
            <pc:docMk/>
            <pc:sldMk cId="1807038626" sldId="260"/>
            <ac:spMk id="2" creationId="{E153E41F-410D-82C2-AA8A-56853AF11968}"/>
          </ac:spMkLst>
        </pc:spChg>
        <pc:spChg chg="mod">
          <ac:chgData name="Claudon, Lynnette" userId="616551ba-4c3b-42c4-9c2f-806d27e37560" providerId="ADAL" clId="{76751FB9-3F6D-46FE-8A0A-9E6774B24ED0}" dt="2024-04-18T14:33:57.890" v="193" actId="26606"/>
          <ac:spMkLst>
            <pc:docMk/>
            <pc:sldMk cId="1807038626" sldId="260"/>
            <ac:spMk id="3" creationId="{F40EA40E-669D-9A6C-C70D-2B2A1F2AA0B6}"/>
          </ac:spMkLst>
        </pc:spChg>
        <pc:spChg chg="del">
          <ac:chgData name="Claudon, Lynnette" userId="616551ba-4c3b-42c4-9c2f-806d27e37560" providerId="ADAL" clId="{76751FB9-3F6D-46FE-8A0A-9E6774B24ED0}" dt="2024-04-18T14:33:57.890" v="193" actId="26606"/>
          <ac:spMkLst>
            <pc:docMk/>
            <pc:sldMk cId="1807038626" sldId="260"/>
            <ac:spMk id="8" creationId="{081EA652-8C6A-4E69-BEB9-170809474553}"/>
          </ac:spMkLst>
        </pc:spChg>
        <pc:spChg chg="del">
          <ac:chgData name="Claudon, Lynnette" userId="616551ba-4c3b-42c4-9c2f-806d27e37560" providerId="ADAL" clId="{76751FB9-3F6D-46FE-8A0A-9E6774B24ED0}" dt="2024-04-18T14:33:57.890" v="193" actId="26606"/>
          <ac:spMkLst>
            <pc:docMk/>
            <pc:sldMk cId="1807038626" sldId="260"/>
            <ac:spMk id="10" creationId="{10B777DF-F6A2-4D53-B6F0-D9700609EE79}"/>
          </ac:spMkLst>
        </pc:spChg>
        <pc:spChg chg="del">
          <ac:chgData name="Claudon, Lynnette" userId="616551ba-4c3b-42c4-9c2f-806d27e37560" providerId="ADAL" clId="{76751FB9-3F6D-46FE-8A0A-9E6774B24ED0}" dt="2024-04-18T14:33:57.890" v="193" actId="26606"/>
          <ac:spMkLst>
            <pc:docMk/>
            <pc:sldMk cId="1807038626" sldId="260"/>
            <ac:spMk id="12" creationId="{5298780A-33B9-4EA2-8F67-DE68AD62841B}"/>
          </ac:spMkLst>
        </pc:spChg>
        <pc:spChg chg="del">
          <ac:chgData name="Claudon, Lynnette" userId="616551ba-4c3b-42c4-9c2f-806d27e37560" providerId="ADAL" clId="{76751FB9-3F6D-46FE-8A0A-9E6774B24ED0}" dt="2024-04-18T14:33:57.890" v="193" actId="26606"/>
          <ac:spMkLst>
            <pc:docMk/>
            <pc:sldMk cId="1807038626" sldId="260"/>
            <ac:spMk id="14" creationId="{7F488E8B-4E1E-4402-8935-D4E6C02615C7}"/>
          </ac:spMkLst>
        </pc:spChg>
        <pc:spChg chg="add">
          <ac:chgData name="Claudon, Lynnette" userId="616551ba-4c3b-42c4-9c2f-806d27e37560" providerId="ADAL" clId="{76751FB9-3F6D-46FE-8A0A-9E6774B24ED0}" dt="2024-04-18T14:33:57.890" v="193" actId="26606"/>
          <ac:spMkLst>
            <pc:docMk/>
            <pc:sldMk cId="1807038626" sldId="260"/>
            <ac:spMk id="19" creationId="{081EA652-8C6A-4E69-BEB9-170809474553}"/>
          </ac:spMkLst>
        </pc:spChg>
        <pc:spChg chg="add">
          <ac:chgData name="Claudon, Lynnette" userId="616551ba-4c3b-42c4-9c2f-806d27e37560" providerId="ADAL" clId="{76751FB9-3F6D-46FE-8A0A-9E6774B24ED0}" dt="2024-04-18T14:33:57.890" v="193" actId="26606"/>
          <ac:spMkLst>
            <pc:docMk/>
            <pc:sldMk cId="1807038626" sldId="260"/>
            <ac:spMk id="21" creationId="{5298780A-33B9-4EA2-8F67-DE68AD62841B}"/>
          </ac:spMkLst>
        </pc:spChg>
        <pc:spChg chg="add">
          <ac:chgData name="Claudon, Lynnette" userId="616551ba-4c3b-42c4-9c2f-806d27e37560" providerId="ADAL" clId="{76751FB9-3F6D-46FE-8A0A-9E6774B24ED0}" dt="2024-04-18T14:33:57.890" v="193" actId="26606"/>
          <ac:spMkLst>
            <pc:docMk/>
            <pc:sldMk cId="1807038626" sldId="260"/>
            <ac:spMk id="23" creationId="{7F488E8B-4E1E-4402-8935-D4E6C02615C7}"/>
          </ac:spMkLst>
        </pc:spChg>
      </pc:sldChg>
      <pc:sldChg chg="modSp mod">
        <pc:chgData name="Claudon, Lynnette" userId="616551ba-4c3b-42c4-9c2f-806d27e37560" providerId="ADAL" clId="{76751FB9-3F6D-46FE-8A0A-9E6774B24ED0}" dt="2024-04-18T14:30:42.279" v="188" actId="20577"/>
        <pc:sldMkLst>
          <pc:docMk/>
          <pc:sldMk cId="2218071743" sldId="261"/>
        </pc:sldMkLst>
        <pc:spChg chg="mod">
          <ac:chgData name="Claudon, Lynnette" userId="616551ba-4c3b-42c4-9c2f-806d27e37560" providerId="ADAL" clId="{76751FB9-3F6D-46FE-8A0A-9E6774B24ED0}" dt="2024-04-18T14:30:42.279" v="188" actId="20577"/>
          <ac:spMkLst>
            <pc:docMk/>
            <pc:sldMk cId="2218071743" sldId="261"/>
            <ac:spMk id="2" creationId="{FAEF6697-1E22-7D4D-2F10-C9EE2712FF87}"/>
          </ac:spMkLst>
        </pc:spChg>
        <pc:spChg chg="mod">
          <ac:chgData name="Claudon, Lynnette" userId="616551ba-4c3b-42c4-9c2f-806d27e37560" providerId="ADAL" clId="{76751FB9-3F6D-46FE-8A0A-9E6774B24ED0}" dt="2024-04-18T14:27:42.687" v="43" actId="14100"/>
          <ac:spMkLst>
            <pc:docMk/>
            <pc:sldMk cId="2218071743" sldId="261"/>
            <ac:spMk id="3" creationId="{30B0D877-D48E-66C3-339B-159016E706A1}"/>
          </ac:spMkLst>
        </pc:spChg>
      </pc:sldChg>
      <pc:sldChg chg="addSp modSp new mod setBg">
        <pc:chgData name="Claudon, Lynnette" userId="616551ba-4c3b-42c4-9c2f-806d27e37560" providerId="ADAL" clId="{76751FB9-3F6D-46FE-8A0A-9E6774B24ED0}" dt="2024-04-18T14:39:13.141" v="320" actId="1076"/>
        <pc:sldMkLst>
          <pc:docMk/>
          <pc:sldMk cId="4174371142" sldId="262"/>
        </pc:sldMkLst>
        <pc:spChg chg="mod">
          <ac:chgData name="Claudon, Lynnette" userId="616551ba-4c3b-42c4-9c2f-806d27e37560" providerId="ADAL" clId="{76751FB9-3F6D-46FE-8A0A-9E6774B24ED0}" dt="2024-04-18T14:37:15.032" v="317" actId="255"/>
          <ac:spMkLst>
            <pc:docMk/>
            <pc:sldMk cId="4174371142" sldId="262"/>
            <ac:spMk id="2" creationId="{8DEC894F-39C8-FA06-B3F7-850203C7BC98}"/>
          </ac:spMkLst>
        </pc:spChg>
        <pc:spChg chg="mod">
          <ac:chgData name="Claudon, Lynnette" userId="616551ba-4c3b-42c4-9c2f-806d27e37560" providerId="ADAL" clId="{76751FB9-3F6D-46FE-8A0A-9E6774B24ED0}" dt="2024-04-18T14:35:20.743" v="294" actId="26606"/>
          <ac:spMkLst>
            <pc:docMk/>
            <pc:sldMk cId="4174371142" sldId="262"/>
            <ac:spMk id="3" creationId="{3FE3D46D-DCA2-CE8A-2AFC-218D622B8E50}"/>
          </ac:spMkLst>
        </pc:spChg>
        <pc:spChg chg="add mod">
          <ac:chgData name="Claudon, Lynnette" userId="616551ba-4c3b-42c4-9c2f-806d27e37560" providerId="ADAL" clId="{76751FB9-3F6D-46FE-8A0A-9E6774B24ED0}" dt="2024-04-18T14:39:13.141" v="320" actId="1076"/>
          <ac:spMkLst>
            <pc:docMk/>
            <pc:sldMk cId="4174371142" sldId="262"/>
            <ac:spMk id="4" creationId="{87FED9FB-EF33-7802-DF37-47C4C7B48178}"/>
          </ac:spMkLst>
        </pc:spChg>
        <pc:spChg chg="add">
          <ac:chgData name="Claudon, Lynnette" userId="616551ba-4c3b-42c4-9c2f-806d27e37560" providerId="ADAL" clId="{76751FB9-3F6D-46FE-8A0A-9E6774B24ED0}" dt="2024-04-18T14:35:20.743" v="294" actId="26606"/>
          <ac:spMkLst>
            <pc:docMk/>
            <pc:sldMk cId="4174371142" sldId="262"/>
            <ac:spMk id="8" creationId="{879EECFE-814E-4B68-96A7-86A795BD22F7}"/>
          </ac:spMkLst>
        </pc:spChg>
        <pc:spChg chg="add">
          <ac:chgData name="Claudon, Lynnette" userId="616551ba-4c3b-42c4-9c2f-806d27e37560" providerId="ADAL" clId="{76751FB9-3F6D-46FE-8A0A-9E6774B24ED0}" dt="2024-04-18T14:35:20.743" v="294" actId="26606"/>
          <ac:spMkLst>
            <pc:docMk/>
            <pc:sldMk cId="4174371142" sldId="262"/>
            <ac:spMk id="10" creationId="{AF180F00-B4B2-4196-BB1C-ECD21B03F0A9}"/>
          </ac:spMkLst>
        </pc:spChg>
        <pc:spChg chg="add">
          <ac:chgData name="Claudon, Lynnette" userId="616551ba-4c3b-42c4-9c2f-806d27e37560" providerId="ADAL" clId="{76751FB9-3F6D-46FE-8A0A-9E6774B24ED0}" dt="2024-04-18T14:35:20.743" v="294" actId="26606"/>
          <ac:spMkLst>
            <pc:docMk/>
            <pc:sldMk cId="4174371142" sldId="262"/>
            <ac:spMk id="12" creationId="{EE04B5EB-F158-4507-90DD-BD23620C7CC9}"/>
          </ac:spMkLst>
        </pc:spChg>
        <pc:cxnChg chg="add">
          <ac:chgData name="Claudon, Lynnette" userId="616551ba-4c3b-42c4-9c2f-806d27e37560" providerId="ADAL" clId="{76751FB9-3F6D-46FE-8A0A-9E6774B24ED0}" dt="2024-04-18T14:35:20.743" v="294" actId="26606"/>
          <ac:cxnSpMkLst>
            <pc:docMk/>
            <pc:sldMk cId="4174371142" sldId="262"/>
            <ac:cxnSpMk id="14" creationId="{BDF0D3DE-EC74-4C9F-AFA1-DC5CE5236B1F}"/>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F23A7-1A78-EA40-7C71-F16DA16A6D3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D624F8A-0BB9-EC00-C2CA-7CC8019641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4699839-C373-C903-5D65-DFA370A3ED52}"/>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5" name="Footer Placeholder 4">
            <a:extLst>
              <a:ext uri="{FF2B5EF4-FFF2-40B4-BE49-F238E27FC236}">
                <a16:creationId xmlns:a16="http://schemas.microsoft.com/office/drawing/2014/main" id="{8AFD5C8D-6523-5691-76B7-2B7BBAAF00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DD2CBF-5E9C-144C-58FC-0E0EE3EB84F9}"/>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4056310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BEBE7-F1FA-CE42-B491-EAD4C05D38A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B853237-2940-7915-A28C-2D2CCB92E4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CF3BEF-8198-F967-09E4-411FF855019D}"/>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5" name="Footer Placeholder 4">
            <a:extLst>
              <a:ext uri="{FF2B5EF4-FFF2-40B4-BE49-F238E27FC236}">
                <a16:creationId xmlns:a16="http://schemas.microsoft.com/office/drawing/2014/main" id="{53BDEE1F-0221-4903-B08D-F4B6DEFD77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FBC067-3573-3731-C6A9-A3A964C26E17}"/>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3289246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8263B-23A5-A258-697A-6D40D3D3A1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88A2B25-B19A-F6AD-0C72-F9C7840A284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63F519-33EE-926D-77C4-3CEAA3784B27}"/>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5" name="Footer Placeholder 4">
            <a:extLst>
              <a:ext uri="{FF2B5EF4-FFF2-40B4-BE49-F238E27FC236}">
                <a16:creationId xmlns:a16="http://schemas.microsoft.com/office/drawing/2014/main" id="{AC9033B0-196D-D61B-4B56-BBFC5F9A76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2A6066-7375-B32F-5C11-9DC2C2D24D2C}"/>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1615939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3077B-F187-B884-D969-F665796E72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6687FD-3DDD-3070-6AE2-AEF1F04B04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FAADF70-AF98-88AD-FFB2-02B40F519F8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93AC27A-B0D2-C238-7AC4-DCD2AD3BDE7E}"/>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6" name="Footer Placeholder 5">
            <a:extLst>
              <a:ext uri="{FF2B5EF4-FFF2-40B4-BE49-F238E27FC236}">
                <a16:creationId xmlns:a16="http://schemas.microsoft.com/office/drawing/2014/main" id="{2E2930F6-CDA3-BB82-7744-7B4780662FE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195B6A0-CB51-0F4C-0DBC-C3D683842826}"/>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1888402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743E1-C0B0-84A4-122A-71934A0DD1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9C4BEA6-0001-2D45-1521-DBD68901DC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9DB48CC-CF49-1F45-057F-9A070C2CCC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C51B3E3-A4C8-C11F-57C3-31296C0CC6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37DB91-8047-53E5-936C-2DE0817CCC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E5B33BA-1AB4-E3B9-7C61-A0D85A35074B}"/>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8" name="Footer Placeholder 7">
            <a:extLst>
              <a:ext uri="{FF2B5EF4-FFF2-40B4-BE49-F238E27FC236}">
                <a16:creationId xmlns:a16="http://schemas.microsoft.com/office/drawing/2014/main" id="{1EA0D715-747D-CEDF-FE49-81BC544D1F9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5E1C2CA-83BA-56D4-D023-CE27F44332BC}"/>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4002753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226AF-CFD1-18C0-2369-A44E04BE6C8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778BBBA-76D0-D111-C4E6-0167360C96DF}"/>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4" name="Footer Placeholder 3">
            <a:extLst>
              <a:ext uri="{FF2B5EF4-FFF2-40B4-BE49-F238E27FC236}">
                <a16:creationId xmlns:a16="http://schemas.microsoft.com/office/drawing/2014/main" id="{29E7E293-0FA4-EC93-DEC2-BF27DDFEE3C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8404284-6E43-2328-122F-0B34CED3D152}"/>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3177796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4E1A68-1B3B-93D4-7A25-540517EA6031}"/>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3" name="Footer Placeholder 2">
            <a:extLst>
              <a:ext uri="{FF2B5EF4-FFF2-40B4-BE49-F238E27FC236}">
                <a16:creationId xmlns:a16="http://schemas.microsoft.com/office/drawing/2014/main" id="{B9953170-6370-9A00-34D4-EFE54D12F7C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9C5B863-760C-B495-5787-D1DF00B58533}"/>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380373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68A44-0B54-D32F-0EDF-6B3697B47C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D83BBDD-11C9-996B-7BAF-3FF1A1C412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EFDB6A-EC67-245F-546C-B67DB25107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A6D913-C764-B9E3-7493-88D531E4DA38}"/>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6" name="Footer Placeholder 5">
            <a:extLst>
              <a:ext uri="{FF2B5EF4-FFF2-40B4-BE49-F238E27FC236}">
                <a16:creationId xmlns:a16="http://schemas.microsoft.com/office/drawing/2014/main" id="{4560F581-9EAA-2136-C554-7373D72996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58AE51-6BC7-C28A-7B99-9F67566D6060}"/>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2697719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412EF-0207-3143-C43C-18AB7ED7F6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D5790F5-D530-9A1A-C717-157E9823D4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7F1844A-E5CA-4957-257C-F2A82A090D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478192-D93E-96CF-8644-E49DA1C664EF}"/>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6" name="Footer Placeholder 5">
            <a:extLst>
              <a:ext uri="{FF2B5EF4-FFF2-40B4-BE49-F238E27FC236}">
                <a16:creationId xmlns:a16="http://schemas.microsoft.com/office/drawing/2014/main" id="{E0AA4D0B-9084-D6E8-3D7E-44DC609875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5091F4-F569-EB1D-A5D1-C259CA73D752}"/>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133401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30B46-80AE-FC61-2A92-9326514CDD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DC34F9F-EE1B-5B08-A3C5-3DB175353BC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2A0439-1917-9630-E109-249ECCB10C51}"/>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5" name="Footer Placeholder 4">
            <a:extLst>
              <a:ext uri="{FF2B5EF4-FFF2-40B4-BE49-F238E27FC236}">
                <a16:creationId xmlns:a16="http://schemas.microsoft.com/office/drawing/2014/main" id="{DE33DFC7-F390-DAA8-90FF-CF6F6EFA22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77D422-58A2-1F7F-959C-03269B1C74C6}"/>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2094439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C67211-7348-FF58-BB8E-97C6BEA1C14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D76769-CAEE-5D6D-AEE0-7CC5531EC10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23ED32-425A-538F-C278-1492654F425A}"/>
              </a:ext>
            </a:extLst>
          </p:cNvPr>
          <p:cNvSpPr>
            <a:spLocks noGrp="1"/>
          </p:cNvSpPr>
          <p:nvPr>
            <p:ph type="dt" sz="half" idx="10"/>
          </p:nvPr>
        </p:nvSpPr>
        <p:spPr/>
        <p:txBody>
          <a:bodyPr/>
          <a:lstStyle/>
          <a:p>
            <a:fld id="{D4098138-3EDC-49B7-BA1C-C413D53408B5}" type="datetimeFigureOut">
              <a:rPr lang="en-US" smtClean="0"/>
              <a:t>4/18/2024</a:t>
            </a:fld>
            <a:endParaRPr lang="en-US"/>
          </a:p>
        </p:txBody>
      </p:sp>
      <p:sp>
        <p:nvSpPr>
          <p:cNvPr id="5" name="Footer Placeholder 4">
            <a:extLst>
              <a:ext uri="{FF2B5EF4-FFF2-40B4-BE49-F238E27FC236}">
                <a16:creationId xmlns:a16="http://schemas.microsoft.com/office/drawing/2014/main" id="{C8F8DEC4-8C46-3693-4536-BE0E817C01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839A40-0DAC-C0CD-C63C-2E9A06F8C153}"/>
              </a:ext>
            </a:extLst>
          </p:cNvPr>
          <p:cNvSpPr>
            <a:spLocks noGrp="1"/>
          </p:cNvSpPr>
          <p:nvPr>
            <p:ph type="sldNum" sz="quarter" idx="12"/>
          </p:nvPr>
        </p:nvSpPr>
        <p:spPr/>
        <p:txBody>
          <a:bodyPr/>
          <a:lstStyle/>
          <a:p>
            <a:fld id="{F3A9F2A8-A686-4D27-90E7-467C0E57BFB0}" type="slidenum">
              <a:rPr lang="en-US" smtClean="0"/>
              <a:t>‹#›</a:t>
            </a:fld>
            <a:endParaRPr lang="en-US"/>
          </a:p>
        </p:txBody>
      </p:sp>
    </p:spTree>
    <p:extLst>
      <p:ext uri="{BB962C8B-B14F-4D97-AF65-F5344CB8AC3E}">
        <p14:creationId xmlns:p14="http://schemas.microsoft.com/office/powerpoint/2010/main" val="4001812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9A8C39C-DFFE-3997-F668-BBAD538408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F71C30E-17E6-3D12-C436-F5709FABE8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407E82-21A3-5770-1FFE-9EDCDA0E83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4098138-3EDC-49B7-BA1C-C413D53408B5}" type="datetimeFigureOut">
              <a:rPr lang="en-US" smtClean="0"/>
              <a:t>4/18/2024</a:t>
            </a:fld>
            <a:endParaRPr lang="en-US"/>
          </a:p>
        </p:txBody>
      </p:sp>
      <p:sp>
        <p:nvSpPr>
          <p:cNvPr id="5" name="Footer Placeholder 4">
            <a:extLst>
              <a:ext uri="{FF2B5EF4-FFF2-40B4-BE49-F238E27FC236}">
                <a16:creationId xmlns:a16="http://schemas.microsoft.com/office/drawing/2014/main" id="{A8C042F5-BF53-EB46-8B06-E0B697BDED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7753A05-0311-C52F-86DC-146CCB02AF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3A9F2A8-A686-4D27-90E7-467C0E57BFB0}" type="slidenum">
              <a:rPr lang="en-US" smtClean="0"/>
              <a:t>‹#›</a:t>
            </a:fld>
            <a:endParaRPr lang="en-US"/>
          </a:p>
        </p:txBody>
      </p:sp>
    </p:spTree>
    <p:extLst>
      <p:ext uri="{BB962C8B-B14F-4D97-AF65-F5344CB8AC3E}">
        <p14:creationId xmlns:p14="http://schemas.microsoft.com/office/powerpoint/2010/main" val="19305064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9F6DDE-9EC5-27D0-F2BA-31EEE317DD79}"/>
              </a:ext>
            </a:extLst>
          </p:cNvPr>
          <p:cNvSpPr>
            <a:spLocks noGrp="1"/>
          </p:cNvSpPr>
          <p:nvPr>
            <p:ph type="ctrTitle"/>
          </p:nvPr>
        </p:nvSpPr>
        <p:spPr>
          <a:xfrm>
            <a:off x="1285241" y="1008993"/>
            <a:ext cx="9231410" cy="3542045"/>
          </a:xfrm>
        </p:spPr>
        <p:txBody>
          <a:bodyPr anchor="b">
            <a:normAutofit/>
          </a:bodyPr>
          <a:lstStyle/>
          <a:p>
            <a:pPr algn="l"/>
            <a:r>
              <a:rPr lang="en-US" sz="11500"/>
              <a:t>BABA Waiver Update</a:t>
            </a:r>
          </a:p>
        </p:txBody>
      </p:sp>
      <p:sp>
        <p:nvSpPr>
          <p:cNvPr id="3" name="Subtitle 2">
            <a:extLst>
              <a:ext uri="{FF2B5EF4-FFF2-40B4-BE49-F238E27FC236}">
                <a16:creationId xmlns:a16="http://schemas.microsoft.com/office/drawing/2014/main" id="{2291B8CB-3F85-4D8C-BF95-25664672F6D6}"/>
              </a:ext>
            </a:extLst>
          </p:cNvPr>
          <p:cNvSpPr>
            <a:spLocks noGrp="1"/>
          </p:cNvSpPr>
          <p:nvPr>
            <p:ph type="subTitle" idx="1"/>
          </p:nvPr>
        </p:nvSpPr>
        <p:spPr>
          <a:xfrm>
            <a:off x="1285241" y="4582814"/>
            <a:ext cx="7132335" cy="1312657"/>
          </a:xfrm>
        </p:spPr>
        <p:txBody>
          <a:bodyPr anchor="t">
            <a:normAutofit/>
          </a:bodyPr>
          <a:lstStyle/>
          <a:p>
            <a:pPr algn="l"/>
            <a:r>
              <a:rPr lang="en-US" dirty="0"/>
              <a:t>4/18/24</a:t>
            </a:r>
            <a:endParaRPr lang="en-US"/>
          </a:p>
        </p:txBody>
      </p:sp>
    </p:spTree>
    <p:extLst>
      <p:ext uri="{BB962C8B-B14F-4D97-AF65-F5344CB8AC3E}">
        <p14:creationId xmlns:p14="http://schemas.microsoft.com/office/powerpoint/2010/main" val="2485202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Right Triangle 22">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485C6509-6AF4-8D03-40BD-A8FD328A8EA2}"/>
              </a:ext>
            </a:extLst>
          </p:cNvPr>
          <p:cNvPicPr>
            <a:picLocks noChangeAspect="1"/>
          </p:cNvPicPr>
          <p:nvPr/>
        </p:nvPicPr>
        <p:blipFill>
          <a:blip r:embed="rId2"/>
          <a:stretch>
            <a:fillRect/>
          </a:stretch>
        </p:blipFill>
        <p:spPr>
          <a:xfrm>
            <a:off x="962163" y="1026100"/>
            <a:ext cx="7746709" cy="4764225"/>
          </a:xfrm>
          <a:prstGeom prst="rect">
            <a:avLst/>
          </a:prstGeom>
        </p:spPr>
      </p:pic>
    </p:spTree>
    <p:extLst>
      <p:ext uri="{BB962C8B-B14F-4D97-AF65-F5344CB8AC3E}">
        <p14:creationId xmlns:p14="http://schemas.microsoft.com/office/powerpoint/2010/main" val="3693046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Freeform: Shape 15">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A92D8AB-5A11-A407-80D4-AB7AC4E34714}"/>
              </a:ext>
            </a:extLst>
          </p:cNvPr>
          <p:cNvSpPr>
            <a:spLocks noGrp="1"/>
          </p:cNvSpPr>
          <p:nvPr>
            <p:ph type="title"/>
          </p:nvPr>
        </p:nvSpPr>
        <p:spPr>
          <a:xfrm>
            <a:off x="341028" y="5465826"/>
            <a:ext cx="11479878" cy="1239012"/>
          </a:xfrm>
        </p:spPr>
        <p:txBody>
          <a:bodyPr anchor="ctr">
            <a:normAutofit/>
          </a:bodyPr>
          <a:lstStyle/>
          <a:p>
            <a:r>
              <a:rPr lang="en-US" sz="2400" dirty="0"/>
              <a:t>https://www.epa.gov/cwsrf/build-america-buy-america-baba-approved-waivers</a:t>
            </a:r>
          </a:p>
        </p:txBody>
      </p:sp>
      <p:sp>
        <p:nvSpPr>
          <p:cNvPr id="18" name="Rectangle 17">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 name="Rectangle 1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78E4ADCF-D223-AFB4-57A2-B307A41FC861}"/>
              </a:ext>
            </a:extLst>
          </p:cNvPr>
          <p:cNvSpPr>
            <a:spLocks noGrp="1"/>
          </p:cNvSpPr>
          <p:nvPr>
            <p:ph idx="1"/>
          </p:nvPr>
        </p:nvSpPr>
        <p:spPr>
          <a:xfrm>
            <a:off x="371094" y="2718054"/>
            <a:ext cx="3438906" cy="3207258"/>
          </a:xfrm>
        </p:spPr>
        <p:txBody>
          <a:bodyPr anchor="t">
            <a:normAutofit/>
          </a:bodyPr>
          <a:lstStyle/>
          <a:p>
            <a:r>
              <a:rPr lang="en-US" sz="1700" dirty="0"/>
              <a:t>Project Specific (Equipment specific)</a:t>
            </a:r>
          </a:p>
          <a:p>
            <a:r>
              <a:rPr lang="en-US" sz="1700" dirty="0"/>
              <a:t>Public Interest</a:t>
            </a:r>
          </a:p>
          <a:p>
            <a:pPr lvl="1"/>
            <a:r>
              <a:rPr lang="en-US" sz="1300" dirty="0"/>
              <a:t>Adjustment Period</a:t>
            </a:r>
          </a:p>
          <a:p>
            <a:pPr lvl="1"/>
            <a:r>
              <a:rPr lang="en-US" sz="1300" dirty="0"/>
              <a:t>Amended Adjustment Period</a:t>
            </a:r>
          </a:p>
          <a:p>
            <a:r>
              <a:rPr lang="en-US" sz="1700" dirty="0"/>
              <a:t>De </a:t>
            </a:r>
            <a:r>
              <a:rPr lang="en-US" sz="1700" dirty="0" err="1"/>
              <a:t>Minimus</a:t>
            </a:r>
            <a:endParaRPr lang="en-US" sz="1700" dirty="0"/>
          </a:p>
          <a:p>
            <a:r>
              <a:rPr lang="en-US" sz="1700" dirty="0"/>
              <a:t>Small Project</a:t>
            </a:r>
          </a:p>
          <a:p>
            <a:r>
              <a:rPr lang="en-US" sz="1700" dirty="0"/>
              <a:t>Product Waivers</a:t>
            </a:r>
          </a:p>
          <a:p>
            <a:r>
              <a:rPr lang="en-US" sz="1700" dirty="0"/>
              <a:t>Minor Components (AIS)</a:t>
            </a:r>
          </a:p>
        </p:txBody>
      </p:sp>
      <p:pic>
        <p:nvPicPr>
          <p:cNvPr id="5" name="Content Placeholder 4">
            <a:extLst>
              <a:ext uri="{FF2B5EF4-FFF2-40B4-BE49-F238E27FC236}">
                <a16:creationId xmlns:a16="http://schemas.microsoft.com/office/drawing/2014/main" id="{24B7D319-EEEB-BECA-C897-AE1A3D393135}"/>
              </a:ext>
            </a:extLst>
          </p:cNvPr>
          <p:cNvPicPr>
            <a:picLocks noChangeAspect="1"/>
          </p:cNvPicPr>
          <p:nvPr/>
        </p:nvPicPr>
        <p:blipFill>
          <a:blip r:embed="rId2"/>
          <a:stretch>
            <a:fillRect/>
          </a:stretch>
        </p:blipFill>
        <p:spPr>
          <a:xfrm>
            <a:off x="4901184" y="1445953"/>
            <a:ext cx="6922008" cy="4066678"/>
          </a:xfrm>
          <a:prstGeom prst="rect">
            <a:avLst/>
          </a:prstGeom>
        </p:spPr>
      </p:pic>
      <p:sp>
        <p:nvSpPr>
          <p:cNvPr id="11" name="TextBox 10">
            <a:extLst>
              <a:ext uri="{FF2B5EF4-FFF2-40B4-BE49-F238E27FC236}">
                <a16:creationId xmlns:a16="http://schemas.microsoft.com/office/drawing/2014/main" id="{CAA08EFB-8538-AFF7-F8BD-DFB15A13FB9D}"/>
              </a:ext>
            </a:extLst>
          </p:cNvPr>
          <p:cNvSpPr txBox="1"/>
          <p:nvPr/>
        </p:nvSpPr>
        <p:spPr>
          <a:xfrm>
            <a:off x="395893" y="1571266"/>
            <a:ext cx="3932179" cy="646331"/>
          </a:xfrm>
          <a:prstGeom prst="rect">
            <a:avLst/>
          </a:prstGeom>
          <a:noFill/>
        </p:spPr>
        <p:txBody>
          <a:bodyPr wrap="square" rtlCol="0">
            <a:spAutoFit/>
          </a:bodyPr>
          <a:lstStyle/>
          <a:p>
            <a:r>
              <a:rPr lang="en-US" sz="3600" b="1" dirty="0"/>
              <a:t>Types of Waivers</a:t>
            </a:r>
          </a:p>
        </p:txBody>
      </p:sp>
    </p:spTree>
    <p:extLst>
      <p:ext uri="{BB962C8B-B14F-4D97-AF65-F5344CB8AC3E}">
        <p14:creationId xmlns:p14="http://schemas.microsoft.com/office/powerpoint/2010/main" val="234331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ight Triangle 16">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7E9D4B-7BFA-4D10-B666-547BAC4994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6231C63-45C5-9F6B-45E8-CEB0CDFB5BAA}"/>
              </a:ext>
            </a:extLst>
          </p:cNvPr>
          <p:cNvPicPr>
            <a:picLocks noChangeAspect="1"/>
          </p:cNvPicPr>
          <p:nvPr/>
        </p:nvPicPr>
        <p:blipFill>
          <a:blip r:embed="rId2"/>
          <a:stretch>
            <a:fillRect/>
          </a:stretch>
        </p:blipFill>
        <p:spPr>
          <a:xfrm>
            <a:off x="926110" y="846200"/>
            <a:ext cx="5858040" cy="4979334"/>
          </a:xfrm>
          <a:prstGeom prst="rect">
            <a:avLst/>
          </a:prstGeom>
        </p:spPr>
      </p:pic>
      <p:sp>
        <p:nvSpPr>
          <p:cNvPr id="2" name="TextBox 1">
            <a:extLst>
              <a:ext uri="{FF2B5EF4-FFF2-40B4-BE49-F238E27FC236}">
                <a16:creationId xmlns:a16="http://schemas.microsoft.com/office/drawing/2014/main" id="{94D62592-72CD-7491-86AA-B3347B5665AD}"/>
              </a:ext>
            </a:extLst>
          </p:cNvPr>
          <p:cNvSpPr txBox="1"/>
          <p:nvPr/>
        </p:nvSpPr>
        <p:spPr>
          <a:xfrm>
            <a:off x="7425924" y="1338606"/>
            <a:ext cx="3619892" cy="2862322"/>
          </a:xfrm>
          <a:prstGeom prst="rect">
            <a:avLst/>
          </a:prstGeom>
          <a:noFill/>
        </p:spPr>
        <p:txBody>
          <a:bodyPr wrap="square" rtlCol="0">
            <a:spAutoFit/>
          </a:bodyPr>
          <a:lstStyle/>
          <a:p>
            <a:r>
              <a:rPr lang="en-US" sz="6000" dirty="0"/>
              <a:t>How to apply for a waiver…</a:t>
            </a:r>
          </a:p>
        </p:txBody>
      </p:sp>
    </p:spTree>
    <p:extLst>
      <p:ext uri="{BB962C8B-B14F-4D97-AF65-F5344CB8AC3E}">
        <p14:creationId xmlns:p14="http://schemas.microsoft.com/office/powerpoint/2010/main" val="70284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Triangle 20">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53E41F-410D-82C2-AA8A-56853AF11968}"/>
              </a:ext>
            </a:extLst>
          </p:cNvPr>
          <p:cNvSpPr>
            <a:spLocks noGrp="1"/>
          </p:cNvSpPr>
          <p:nvPr>
            <p:ph type="title"/>
          </p:nvPr>
        </p:nvSpPr>
        <p:spPr>
          <a:xfrm>
            <a:off x="1285240" y="1050595"/>
            <a:ext cx="8074815" cy="1618489"/>
          </a:xfrm>
        </p:spPr>
        <p:txBody>
          <a:bodyPr anchor="ctr">
            <a:normAutofit/>
          </a:bodyPr>
          <a:lstStyle/>
          <a:p>
            <a:r>
              <a:rPr lang="en-US" sz="5600"/>
              <a:t>Implementation Guidance</a:t>
            </a:r>
          </a:p>
        </p:txBody>
      </p:sp>
      <p:sp>
        <p:nvSpPr>
          <p:cNvPr id="3" name="Content Placeholder 2">
            <a:extLst>
              <a:ext uri="{FF2B5EF4-FFF2-40B4-BE49-F238E27FC236}">
                <a16:creationId xmlns:a16="http://schemas.microsoft.com/office/drawing/2014/main" id="{F40EA40E-669D-9A6C-C70D-2B2A1F2AA0B6}"/>
              </a:ext>
            </a:extLst>
          </p:cNvPr>
          <p:cNvSpPr>
            <a:spLocks noGrp="1"/>
          </p:cNvSpPr>
          <p:nvPr>
            <p:ph idx="1"/>
          </p:nvPr>
        </p:nvSpPr>
        <p:spPr>
          <a:xfrm>
            <a:off x="1285240" y="2969469"/>
            <a:ext cx="8074815" cy="2800395"/>
          </a:xfrm>
        </p:spPr>
        <p:txBody>
          <a:bodyPr anchor="t">
            <a:normAutofit/>
          </a:bodyPr>
          <a:lstStyle/>
          <a:p>
            <a:r>
              <a:rPr lang="en-US" sz="2400"/>
              <a:t>https://www.epa.gov/system/files/documents/2022-11/OW-BABA-Implementation-Procedures-Final-November-2022.pdf</a:t>
            </a:r>
          </a:p>
        </p:txBody>
      </p:sp>
    </p:spTree>
    <p:extLst>
      <p:ext uri="{BB962C8B-B14F-4D97-AF65-F5344CB8AC3E}">
        <p14:creationId xmlns:p14="http://schemas.microsoft.com/office/powerpoint/2010/main" val="1807038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EF6697-1E22-7D4D-2F10-C9EE2712FF87}"/>
              </a:ext>
            </a:extLst>
          </p:cNvPr>
          <p:cNvSpPr>
            <a:spLocks noGrp="1"/>
          </p:cNvSpPr>
          <p:nvPr>
            <p:ph type="title"/>
          </p:nvPr>
        </p:nvSpPr>
        <p:spPr>
          <a:xfrm>
            <a:off x="1285240" y="1050595"/>
            <a:ext cx="9715840" cy="1618489"/>
          </a:xfrm>
        </p:spPr>
        <p:txBody>
          <a:bodyPr anchor="ctr">
            <a:normAutofit fontScale="90000"/>
          </a:bodyPr>
          <a:lstStyle/>
          <a:p>
            <a:r>
              <a:rPr lang="en-US" sz="5000" dirty="0"/>
              <a:t>Adjustment Period Waiver</a:t>
            </a:r>
            <a:br>
              <a:rPr lang="en-US" sz="5000" dirty="0"/>
            </a:br>
            <a:r>
              <a:rPr lang="en-US" sz="5000" dirty="0"/>
              <a:t>Amended by Public Interest Waiver</a:t>
            </a:r>
            <a:br>
              <a:rPr lang="en-US" sz="5000" dirty="0"/>
            </a:br>
            <a:r>
              <a:rPr lang="en-US" sz="2400" dirty="0"/>
              <a:t>(FFY 24 starts July 1, 2024)</a:t>
            </a:r>
          </a:p>
        </p:txBody>
      </p:sp>
      <p:sp>
        <p:nvSpPr>
          <p:cNvPr id="3" name="Content Placeholder 2">
            <a:extLst>
              <a:ext uri="{FF2B5EF4-FFF2-40B4-BE49-F238E27FC236}">
                <a16:creationId xmlns:a16="http://schemas.microsoft.com/office/drawing/2014/main" id="{30B0D877-D48E-66C3-339B-159016E706A1}"/>
              </a:ext>
            </a:extLst>
          </p:cNvPr>
          <p:cNvSpPr>
            <a:spLocks noGrp="1"/>
          </p:cNvSpPr>
          <p:nvPr>
            <p:ph idx="1"/>
          </p:nvPr>
        </p:nvSpPr>
        <p:spPr>
          <a:xfrm>
            <a:off x="1285240" y="2969469"/>
            <a:ext cx="8074815" cy="2800395"/>
          </a:xfrm>
        </p:spPr>
        <p:txBody>
          <a:bodyPr anchor="t">
            <a:normAutofit/>
          </a:bodyPr>
          <a:lstStyle/>
          <a:p>
            <a:r>
              <a:rPr lang="en-US" sz="1900" dirty="0"/>
              <a:t>Limits the applicability of the waiver to funding from federal capitalization grants for Federal Fiscal Years </a:t>
            </a:r>
          </a:p>
          <a:p>
            <a:r>
              <a:rPr lang="en-US" sz="1900" b="0" i="0" u="none" strike="noStrike" baseline="0" dirty="0">
                <a:latin typeface="Minion Pro"/>
              </a:rPr>
              <a:t>"This waiver applies to funds expended after the effective date of the final waiver (November 13, 2023) for covered projects for which funding was appropriated in Federal Fiscal Year 2022 (FFY22) and 2023 (FFY23). For awards obligated on or after the effective date of the final waiver, the final waiver supersedes and replaces the earlier Adjustment Period Waiver for SRF projects issued by the EPA on September 2, 2022.“</a:t>
            </a:r>
          </a:p>
          <a:p>
            <a:r>
              <a:rPr lang="en-US" sz="1900" b="0" i="0" u="none" strike="noStrike" baseline="0" dirty="0">
                <a:latin typeface="Minion Pro"/>
              </a:rPr>
              <a:t>Federal Fiscal Year 2022 or 2023 funds</a:t>
            </a:r>
            <a:endParaRPr lang="en-US" sz="1900" dirty="0"/>
          </a:p>
        </p:txBody>
      </p:sp>
    </p:spTree>
    <p:extLst>
      <p:ext uri="{BB962C8B-B14F-4D97-AF65-F5344CB8AC3E}">
        <p14:creationId xmlns:p14="http://schemas.microsoft.com/office/powerpoint/2010/main" val="2218071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9EECFE-814E-4B68-96A7-86A795BD22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AF180F00-B4B2-4196-BB1C-ECD21B03F0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EC894F-39C8-FA06-B3F7-850203C7BC98}"/>
              </a:ext>
            </a:extLst>
          </p:cNvPr>
          <p:cNvSpPr>
            <a:spLocks noGrp="1"/>
          </p:cNvSpPr>
          <p:nvPr>
            <p:ph type="title"/>
          </p:nvPr>
        </p:nvSpPr>
        <p:spPr>
          <a:xfrm>
            <a:off x="965200" y="1383527"/>
            <a:ext cx="6117158" cy="4175166"/>
          </a:xfrm>
        </p:spPr>
        <p:txBody>
          <a:bodyPr vert="horz" lIns="91440" tIns="45720" rIns="91440" bIns="45720" rtlCol="0" anchor="ctr">
            <a:normAutofit/>
          </a:bodyPr>
          <a:lstStyle/>
          <a:p>
            <a:pPr algn="r"/>
            <a:r>
              <a:rPr lang="en-US" sz="9600" kern="1200" dirty="0">
                <a:solidFill>
                  <a:schemeClr val="tx1"/>
                </a:solidFill>
                <a:latin typeface="+mj-lt"/>
                <a:ea typeface="+mj-ea"/>
                <a:cs typeface="+mj-cs"/>
              </a:rPr>
              <a:t>Vermont </a:t>
            </a:r>
            <a:r>
              <a:rPr lang="en-US" sz="4000" kern="1200" dirty="0">
                <a:solidFill>
                  <a:schemeClr val="tx1"/>
                </a:solidFill>
                <a:latin typeface="+mj-lt"/>
                <a:ea typeface="+mj-ea"/>
                <a:cs typeface="+mj-cs"/>
              </a:rPr>
              <a:t>Adjustment Period</a:t>
            </a:r>
            <a:br>
              <a:rPr lang="en-US" sz="4000" kern="1200" dirty="0">
                <a:solidFill>
                  <a:schemeClr val="tx1"/>
                </a:solidFill>
                <a:latin typeface="+mj-lt"/>
                <a:ea typeface="+mj-ea"/>
                <a:cs typeface="+mj-cs"/>
              </a:rPr>
            </a:br>
            <a:r>
              <a:rPr lang="en-US" sz="4000" kern="1200" dirty="0">
                <a:solidFill>
                  <a:schemeClr val="tx1"/>
                </a:solidFill>
                <a:latin typeface="+mj-lt"/>
                <a:ea typeface="+mj-ea"/>
                <a:cs typeface="+mj-cs"/>
              </a:rPr>
              <a:t>Waiver Form</a:t>
            </a:r>
          </a:p>
        </p:txBody>
      </p:sp>
      <p:sp>
        <p:nvSpPr>
          <p:cNvPr id="3" name="Content Placeholder 2">
            <a:extLst>
              <a:ext uri="{FF2B5EF4-FFF2-40B4-BE49-F238E27FC236}">
                <a16:creationId xmlns:a16="http://schemas.microsoft.com/office/drawing/2014/main" id="{3FE3D46D-DCA2-CE8A-2AFC-218D622B8E50}"/>
              </a:ext>
            </a:extLst>
          </p:cNvPr>
          <p:cNvSpPr>
            <a:spLocks noGrp="1"/>
          </p:cNvSpPr>
          <p:nvPr>
            <p:ph idx="1"/>
          </p:nvPr>
        </p:nvSpPr>
        <p:spPr>
          <a:xfrm>
            <a:off x="7986955" y="2573422"/>
            <a:ext cx="3113064" cy="1795378"/>
          </a:xfrm>
        </p:spPr>
        <p:txBody>
          <a:bodyPr vert="horz" lIns="91440" tIns="45720" rIns="91440" bIns="45720" rtlCol="0" anchor="ctr">
            <a:normAutofit/>
          </a:bodyPr>
          <a:lstStyle/>
          <a:p>
            <a:pPr marL="0" indent="0">
              <a:buNone/>
            </a:pPr>
            <a:r>
              <a:rPr lang="en-US" sz="2400" kern="1200">
                <a:solidFill>
                  <a:schemeClr val="tx1"/>
                </a:solidFill>
                <a:latin typeface="+mn-lt"/>
                <a:ea typeface="+mn-ea"/>
                <a:cs typeface="+mn-cs"/>
              </a:rPr>
              <a:t>DCE is working on a new form, currently pending approval from WIFP</a:t>
            </a:r>
          </a:p>
        </p:txBody>
      </p:sp>
      <p:cxnSp>
        <p:nvCxnSpPr>
          <p:cNvPr id="14" name="Straight Connector 13">
            <a:extLst>
              <a:ext uri="{FF2B5EF4-FFF2-40B4-BE49-F238E27FC236}">
                <a16:creationId xmlns:a16="http://schemas.microsoft.com/office/drawing/2014/main" id="{BDF0D3DE-EC74-4C9F-AFA1-DC5CE5236B1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465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7FED9FB-EF33-7802-DF37-47C4C7B48178}"/>
              </a:ext>
            </a:extLst>
          </p:cNvPr>
          <p:cNvSpPr txBox="1"/>
          <p:nvPr/>
        </p:nvSpPr>
        <p:spPr>
          <a:xfrm>
            <a:off x="965200" y="5490750"/>
            <a:ext cx="9683509" cy="369332"/>
          </a:xfrm>
          <a:prstGeom prst="rect">
            <a:avLst/>
          </a:prstGeom>
          <a:noFill/>
        </p:spPr>
        <p:txBody>
          <a:bodyPr wrap="square" rtlCol="0">
            <a:spAutoFit/>
          </a:bodyPr>
          <a:lstStyle/>
          <a:p>
            <a:r>
              <a:rPr lang="en-US" dirty="0"/>
              <a:t>https://anrweb.vt.gov/DEC/IronPIG/DownloadFile.aspx?DID=199333&amp;DVID=0</a:t>
            </a:r>
          </a:p>
        </p:txBody>
      </p:sp>
    </p:spTree>
    <p:extLst>
      <p:ext uri="{BB962C8B-B14F-4D97-AF65-F5344CB8AC3E}">
        <p14:creationId xmlns:p14="http://schemas.microsoft.com/office/powerpoint/2010/main" val="41743711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52</TotalTime>
  <Words>234</Words>
  <Application>Microsoft Office PowerPoint</Application>
  <PresentationFormat>Widescreen</PresentationFormat>
  <Paragraphs>22</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Aptos</vt:lpstr>
      <vt:lpstr>Aptos Display</vt:lpstr>
      <vt:lpstr>Arial</vt:lpstr>
      <vt:lpstr>Calibri</vt:lpstr>
      <vt:lpstr>Minion Pro</vt:lpstr>
      <vt:lpstr>Office Theme</vt:lpstr>
      <vt:lpstr>BABA Waiver Update</vt:lpstr>
      <vt:lpstr>PowerPoint Presentation</vt:lpstr>
      <vt:lpstr>https://www.epa.gov/cwsrf/build-america-buy-america-baba-approved-waivers</vt:lpstr>
      <vt:lpstr>PowerPoint Presentation</vt:lpstr>
      <vt:lpstr>Implementation Guidance</vt:lpstr>
      <vt:lpstr>Adjustment Period Waiver Amended by Public Interest Waiver (FFY 24 starts July 1, 2024)</vt:lpstr>
      <vt:lpstr>Vermont Adjustment Period Waiver Form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BABA Waiver Update</dc:title>
  <dc:creator>Claudon, Lynnette</dc:creator>
  <cp:lastModifiedBy>Claudon, Lynnette</cp:lastModifiedBy>
  <cp:revision>1</cp:revision>
  <dcterms:created xsi:type="dcterms:W3CDTF">2024-04-18T13:20:10Z</dcterms:created>
  <dcterms:modified xsi:type="dcterms:W3CDTF">2024-04-18T14:39:13Z</dcterms:modified>
</cp:coreProperties>
</file>