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8" r:id="rId7"/>
    <p:sldId id="267" r:id="rId8"/>
    <p:sldId id="261" r:id="rId9"/>
    <p:sldId id="262" r:id="rId10"/>
    <p:sldId id="265" r:id="rId11"/>
    <p:sldId id="263" r:id="rId12"/>
    <p:sldId id="264" r:id="rId13"/>
    <p:sldId id="266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AF"/>
    <a:srgbClr val="FFFF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79" d="100"/>
          <a:sy n="79" d="100"/>
        </p:scale>
        <p:origin x="86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10-08T19:28:39.331"/>
    </inkml:context>
    <inkml:brush xml:id="br0">
      <inkml:brushProperty name="width" value="0.5" units="cm"/>
      <inkml:brushProperty name="height" value="1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1 103,'677'0,"-665"-1,-1 0,1-1,0-1,-1 0,0 0,1-1,-1 0,-1-1,16-9,45-18,-47 27,0 0,0 2,1 1,-1 1,1 1,26 3,11-1,400-1,-441 0,1 1,33 8,-30-4,34 1,363-4,-217-5,254 2,-432-1,0-2,32-7,-30 5,46-3,49 9,49-3,-123-9,-35 7,3-1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10-08T19:34:43.555"/>
    </inkml:context>
    <inkml:brush xml:id="br0">
      <inkml:brushProperty name="width" value="0.4" units="cm"/>
      <inkml:brushProperty name="height" value="0.8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0,'2217'0,"-2194"0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10-08T19:34:47.384"/>
    </inkml:context>
    <inkml:brush xml:id="br0">
      <inkml:brushProperty name="width" value="0.4" units="cm"/>
      <inkml:brushProperty name="height" value="0.8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84,'2059'0,"-2002"-3,83-14,-95 10,-18 2,49-17,-57 15,0 1,1 1,0 1,38-3,104 8,-139-1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6-21T13:45:27.80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1272 144 24575,'-9'-7'0,"0"2"0,0 0 0,0 0 0,-1 0 0,1 1 0,0 0 0,-1 1 0,0 0 0,-14-2 0,-24-10 0,11 1 0,0 2 0,1 2 0,-2 2 0,0 0 0,-1 3 0,-60-2 0,-172-7 0,214 9 0,46 5 0,0 1 0,0-1 0,0 2 0,0 0 0,2 0 0,-2 1 0,1 0 0,-1 1 0,1 0 0,0 1 0,1 0 0,-1 0 0,-14 12 0,-9 9 0,1 1 0,-33 36 0,63-60 0,-13 13 0,1 0 0,2 2 0,0-1 0,0 1 0,1 1 0,1 0 0,1 0 0,1 1 0,-6 22 0,-1 18 0,-15 113 0,24-130 0,2 0 0,3 85 0,3-110 0,0-1 0,1 0 0,1 1 0,0 0 0,1-1 0,1-1 0,1 1 0,0-1 0,18 30 0,-1-13 0,3 0 0,-1-1 0,3-3 0,1 1 0,0-2 0,60 39 0,-23-25 0,2-2 0,118 48 0,-57-39 0,240 60 0,146-5 0,-450-93 0,0-2 0,83 1 0,-129-10 0,1 0 0,0-2 0,-1 0 0,0-1 0,1-2 0,-1 0 0,0 0 0,-1-2 0,0-1 0,0 0 0,25-16 0,-35 17 0,0-1 0,0-1 0,-1 0 0,0-1 0,0 1 0,-1-1 0,-1-1 0,1 1 0,-2-1 0,1 1 0,-3-2 0,1 1 0,0-1 0,4-20 0,-2 2 0,-2 0 0,0-1 0,-2 0 0,-3-51 0,-1 70 0,0 0 0,0 0 0,-1 0 0,0 1 0,-1-1 0,0 2 0,-1-1 0,-1 0 0,-9-17 0,-8-3 0,-43-49 0,-16-19 0,46 53 0,-3 1 0,-1 2 0,-3 2 0,-79-61 0,22 19 0,-32-36 0,42 28 0,61 57 0,-42-32 0,63 58 5,2 0 0,-1 0 0,0 0 0,1-1 0,0 0-1,1 1 1,-7-17 0,-10-15-1409,12 24-5422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6-21T13:57:48.88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24575,'0'0'-8191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6-21T13:57:49.54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24575,'0'0'-8191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6-21T13:57:58.36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0 24575,'0'0'-8191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49BAC1-89B0-44AA-B4A5-A325AF86EF3B}" type="datetimeFigureOut">
              <a:rPr lang="en-US" smtClean="0"/>
              <a:t>10/14/2024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B9C8E5-FA8B-432F-8904-AB6037A2E8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24614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B9C8E5-FA8B-432F-8904-AB6037A2E8C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22325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4BBFF1-4147-5ADF-EC52-5CD9C193DA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9E9784F-75C4-3891-BBB6-D6C346955A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B47F72-F58B-B0BE-9144-639DA64BE1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2540D-23D4-4D53-BCB4-5EF173E81166}" type="datetimeFigureOut">
              <a:rPr lang="en-US" smtClean="0"/>
              <a:t>10/14/2024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088557-4269-29EA-269B-ED72983083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DDD72D-2F11-39B6-24AC-B1F1EEA10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F46E9-3C6B-43F2-A6C7-088BC41697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731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9760CC-6975-F9BD-EB5A-E96F0CD5A3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E9618-283C-3FB4-DAC8-E0D61576D0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A52658-BE35-C84B-4FD4-5BC6A1DD89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2540D-23D4-4D53-BCB4-5EF173E81166}" type="datetimeFigureOut">
              <a:rPr lang="en-US" smtClean="0"/>
              <a:t>10/14/2024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04F6DD-02DF-BE85-70EE-D1951B6941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621DD5-77EF-4952-3406-62BD176FC0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F46E9-3C6B-43F2-A6C7-088BC41697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4303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87DE2D-B8C0-F22C-910C-66EF95E68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3A8752-FF59-885C-A0FB-0D693D9693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4E9FC1-AF12-E26C-72C6-1C0D5A3278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2540D-23D4-4D53-BCB4-5EF173E81166}" type="datetimeFigureOut">
              <a:rPr lang="en-US" smtClean="0"/>
              <a:t>10/14/2024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A47E40-6AAD-18CD-CB7C-75DF7A4E52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FE980E-8BB1-428B-2FF5-8D59D5FECE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F46E9-3C6B-43F2-A6C7-088BC41697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4891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C3FCAA-C468-69DE-4F35-8185284C53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FAC831-D01E-9C1D-6709-261BF5FD49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51DD44-F503-5A8C-5BE0-410D3CC65C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A47144-5795-B1AB-699C-3E5149CE6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2540D-23D4-4D53-BCB4-5EF173E81166}" type="datetimeFigureOut">
              <a:rPr lang="en-US" smtClean="0"/>
              <a:t>10/14/2024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64739C-63EC-8DD3-3C4C-5B5A9CE3D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82F8A3-E8C6-7257-77D1-8D201207D8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F46E9-3C6B-43F2-A6C7-088BC41697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12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8B40B-AD54-BBC5-8821-FEDBA3AD3E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AB2861-205F-2BD2-F570-E704A1AF65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764CB8-42AD-E878-0615-39CF304078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EC5E452-C284-4FC7-0FE8-58E52445F8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D35EE39-CA7C-7529-D405-4949C61AA1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4D40BE6-CD47-8CE1-1966-6DAE154148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2540D-23D4-4D53-BCB4-5EF173E81166}" type="datetimeFigureOut">
              <a:rPr lang="en-US" smtClean="0"/>
              <a:t>10/14/2024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7B2C109-DA90-B010-BEFD-6B58DA1D08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D3BF6F8-DAA4-999E-38E9-E24CE2FBA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F46E9-3C6B-43F2-A6C7-088BC41697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1366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C80FF-EE9E-F45A-D109-6CD767C1C4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1A73FC7-BA29-250D-AE3A-0AD352FD27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2540D-23D4-4D53-BCB4-5EF173E81166}" type="datetimeFigureOut">
              <a:rPr lang="en-US" smtClean="0"/>
              <a:t>10/14/2024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58BD2F-0A42-8480-AC8C-C6372F5110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14075C-EEA3-CF4F-2833-C18034FBD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F46E9-3C6B-43F2-A6C7-088BC41697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91862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5BB1D65-C6D4-9E7B-B314-7FED60A74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2540D-23D4-4D53-BCB4-5EF173E81166}" type="datetimeFigureOut">
              <a:rPr lang="en-US" smtClean="0"/>
              <a:t>10/14/2024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1CDAE55-D453-0CCF-3821-A591AD5645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5E13E7-1B8E-5574-EEC6-FF6C372A2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F46E9-3C6B-43F2-A6C7-088BC41697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50889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236FAC-9793-0FAE-E70A-CAD791FF5A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35C5F2-69E8-2227-B220-012795B197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458F51-A767-63D7-B424-A53AEF74A3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831FC3-0F8B-052F-7AB3-1B20FB34CD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2540D-23D4-4D53-BCB4-5EF173E81166}" type="datetimeFigureOut">
              <a:rPr lang="en-US" smtClean="0"/>
              <a:t>10/14/2024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3FFEB1E-6730-BE56-00F8-C930CB3186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41358B-2449-E6FD-34DE-C3EBF51C0C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F46E9-3C6B-43F2-A6C7-088BC41697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0530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84073-BD52-6008-5767-2E6177EAB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40E60A3-A06A-A323-5E5B-4E462EB0A4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5C96F7C-7065-BAA8-75DE-45B208C036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A29529-9DBD-447B-860E-EFB50E517D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2540D-23D4-4D53-BCB4-5EF173E81166}" type="datetimeFigureOut">
              <a:rPr lang="en-US" smtClean="0"/>
              <a:t>10/14/2024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551C7C-5478-F958-9FD3-020DA9A8A7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2C5D57-1269-0C16-0D6E-36FE8806D6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F46E9-3C6B-43F2-A6C7-088BC41697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0274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D8D983-8570-285F-5857-061CB94F0B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C2E10B-C619-F6E5-FB18-388156794A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B7E43E-658D-91B1-8A80-7A1327FA28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2540D-23D4-4D53-BCB4-5EF173E81166}" type="datetimeFigureOut">
              <a:rPr lang="en-US" smtClean="0"/>
              <a:t>10/14/2024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E9D514-11F7-56B3-0415-6657BCF0BC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DE6338-3816-D758-3729-110A857E4A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F46E9-3C6B-43F2-A6C7-088BC41697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06808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92D7F66-1133-53F5-B969-04630B2C4F7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FAF19C-81BC-6E9E-792D-6548C954BF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6AFF92-2CD1-4BF1-1C36-BD75BBA33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2540D-23D4-4D53-BCB4-5EF173E81166}" type="datetimeFigureOut">
              <a:rPr lang="en-US" smtClean="0"/>
              <a:t>10/14/2024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86FE4E-A0B3-CB1A-FC2A-37B214957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B0EFBB-C0CE-3BE5-B93B-0C8CC21D36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F46E9-3C6B-43F2-A6C7-088BC41697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04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230A1FA-6EC3-FE24-2639-AD55DDFA06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791BF9-15B6-D6C8-B945-D9818FA0FB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362C7C-A451-4605-B161-83EA0ACD26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AA2540D-23D4-4D53-BCB4-5EF173E81166}" type="datetimeFigureOut">
              <a:rPr lang="en-US" smtClean="0"/>
              <a:t>10/14/2024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304F47-B7F9-1BBB-EB67-AE36CC686A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78B9D0-E23A-50EA-8B5D-F7F3AFCD13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5CF46E9-3C6B-43F2-A6C7-088BC41697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2311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pa.gov/ejscreen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customXml" Target="../ink/ink2.xml"/><Relationship Id="rId13" Type="http://schemas.openxmlformats.org/officeDocument/2006/relationships/image" Target="../media/image8.svg"/><Relationship Id="rId3" Type="http://schemas.openxmlformats.org/officeDocument/2006/relationships/image" Target="../media/image5.png"/><Relationship Id="rId7" Type="http://schemas.openxmlformats.org/officeDocument/2006/relationships/image" Target="../media/image13.png"/><Relationship Id="rId12" Type="http://schemas.openxmlformats.org/officeDocument/2006/relationships/image" Target="../media/image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0.png"/><Relationship Id="rId11" Type="http://schemas.openxmlformats.org/officeDocument/2006/relationships/image" Target="../media/image121.png"/><Relationship Id="rId5" Type="http://schemas.openxmlformats.org/officeDocument/2006/relationships/customXml" Target="../ink/ink1.xml"/><Relationship Id="rId10" Type="http://schemas.openxmlformats.org/officeDocument/2006/relationships/customXml" Target="../ink/ink3.xml"/><Relationship Id="rId4" Type="http://schemas.openxmlformats.org/officeDocument/2006/relationships/image" Target="../media/image12.png"/><Relationship Id="rId9" Type="http://schemas.openxmlformats.org/officeDocument/2006/relationships/image" Target="../media/image1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sv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ustomXml" Target="../ink/ink4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customXml" Target="../ink/ink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customXml" Target="../ink/ink7.xml"/><Relationship Id="rId4" Type="http://schemas.openxmlformats.org/officeDocument/2006/relationships/customXml" Target="../ink/ink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ejscreen.epa.gov/mapper/help/ejscreen_help.pdf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3363022-C969-41E9-8EB2-E4C94908C1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1695" cy="68520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D1AD6B3-BE88-4CEB-BA17-790657CC47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16C29C6-9787-8084-47DC-ABABB12A00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90662" y="4267832"/>
            <a:ext cx="4805996" cy="1297115"/>
          </a:xfrm>
        </p:spPr>
        <p:txBody>
          <a:bodyPr anchor="t">
            <a:normAutofit/>
          </a:bodyPr>
          <a:lstStyle/>
          <a:p>
            <a:pPr algn="l"/>
            <a:r>
              <a:rPr lang="en-US" sz="3400" dirty="0">
                <a:solidFill>
                  <a:schemeClr val="tx2"/>
                </a:solidFill>
              </a:rPr>
              <a:t>Creating A Project Specific </a:t>
            </a:r>
            <a:r>
              <a:rPr lang="en-US" sz="3400" dirty="0" err="1">
                <a:solidFill>
                  <a:schemeClr val="tx2"/>
                </a:solidFill>
              </a:rPr>
              <a:t>EJScreen</a:t>
            </a:r>
            <a:r>
              <a:rPr lang="en-US" sz="3400" dirty="0">
                <a:solidFill>
                  <a:schemeClr val="tx2"/>
                </a:solidFill>
              </a:rPr>
              <a:t> Report v2.3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4DD2B5-932D-9A6C-3B28-3F310B07D6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90966" y="3428999"/>
            <a:ext cx="4805691" cy="838831"/>
          </a:xfrm>
        </p:spPr>
        <p:txBody>
          <a:bodyPr anchor="b">
            <a:normAutofit/>
          </a:bodyPr>
          <a:lstStyle/>
          <a:p>
            <a:pPr algn="l"/>
            <a:r>
              <a:rPr lang="en-US" sz="2000" dirty="0">
                <a:solidFill>
                  <a:schemeClr val="tx2"/>
                </a:solidFill>
              </a:rPr>
              <a:t>10/14/2024</a:t>
            </a:r>
          </a:p>
        </p:txBody>
      </p:sp>
      <p:pic>
        <p:nvPicPr>
          <p:cNvPr id="7" name="Graphic 6" descr="Document">
            <a:extLst>
              <a:ext uri="{FF2B5EF4-FFF2-40B4-BE49-F238E27FC236}">
                <a16:creationId xmlns:a16="http://schemas.microsoft.com/office/drawing/2014/main" id="{A245059D-AF2D-4E40-FE23-87B8B6C3E1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40470" y="1815320"/>
            <a:ext cx="4141760" cy="4141760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89D1390B-7E13-4B4F-9CB2-39106341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253" y="-5977"/>
            <a:ext cx="6238675" cy="6863979"/>
            <a:chOff x="305" y="-5977"/>
            <a:chExt cx="6238675" cy="6863979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E720206-AA49-4786-A932-A2650DE091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34854"/>
              <a:ext cx="6028697" cy="6817170"/>
            </a:xfrm>
            <a:custGeom>
              <a:avLst/>
              <a:gdLst>
                <a:gd name="connsiteX0" fmla="*/ 6028697 w 6028697"/>
                <a:gd name="connsiteY0" fmla="*/ 6155323 h 6817170"/>
                <a:gd name="connsiteX1" fmla="*/ 6028697 w 6028697"/>
                <a:gd name="connsiteY1" fmla="*/ 6817170 h 6817170"/>
                <a:gd name="connsiteX2" fmla="*/ 5157862 w 6028697"/>
                <a:gd name="connsiteY2" fmla="*/ 6817170 h 6817170"/>
                <a:gd name="connsiteX3" fmla="*/ 5347156 w 6028697"/>
                <a:gd name="connsiteY3" fmla="*/ 6687553 h 6817170"/>
                <a:gd name="connsiteX4" fmla="*/ 5487470 w 6028697"/>
                <a:gd name="connsiteY4" fmla="*/ 6581714 h 6817170"/>
                <a:gd name="connsiteX5" fmla="*/ 5627642 w 6028697"/>
                <a:gd name="connsiteY5" fmla="*/ 6472328 h 6817170"/>
                <a:gd name="connsiteX6" fmla="*/ 5911392 w 6028697"/>
                <a:gd name="connsiteY6" fmla="*/ 6245328 h 6817170"/>
                <a:gd name="connsiteX7" fmla="*/ 4481066 w 6028697"/>
                <a:gd name="connsiteY7" fmla="*/ 478 h 6817170"/>
                <a:gd name="connsiteX8" fmla="*/ 4672258 w 6028697"/>
                <a:gd name="connsiteY8" fmla="*/ 7519 h 6817170"/>
                <a:gd name="connsiteX9" fmla="*/ 5429869 w 6028697"/>
                <a:gd name="connsiteY9" fmla="*/ 125134 h 6817170"/>
                <a:gd name="connsiteX10" fmla="*/ 5976319 w 6028697"/>
                <a:gd name="connsiteY10" fmla="*/ 314893 h 6817170"/>
                <a:gd name="connsiteX11" fmla="*/ 6028697 w 6028697"/>
                <a:gd name="connsiteY11" fmla="*/ 339901 h 6817170"/>
                <a:gd name="connsiteX12" fmla="*/ 6028697 w 6028697"/>
                <a:gd name="connsiteY12" fmla="*/ 732458 h 6817170"/>
                <a:gd name="connsiteX13" fmla="*/ 5990985 w 6028697"/>
                <a:gd name="connsiteY13" fmla="*/ 712211 h 6817170"/>
                <a:gd name="connsiteX14" fmla="*/ 5341339 w 6028697"/>
                <a:gd name="connsiteY14" fmla="*/ 475281 h 6817170"/>
                <a:gd name="connsiteX15" fmla="*/ 4651969 w 6028697"/>
                <a:gd name="connsiteY15" fmla="*/ 377104 h 6817170"/>
                <a:gd name="connsiteX16" fmla="*/ 3953093 w 6028697"/>
                <a:gd name="connsiteY16" fmla="*/ 402498 h 6817170"/>
                <a:gd name="connsiteX17" fmla="*/ 3267413 w 6028697"/>
                <a:gd name="connsiteY17" fmla="*/ 546643 h 6817170"/>
                <a:gd name="connsiteX18" fmla="*/ 1439498 w 6028697"/>
                <a:gd name="connsiteY18" fmla="*/ 1568141 h 6817170"/>
                <a:gd name="connsiteX19" fmla="*/ 960671 w 6028697"/>
                <a:gd name="connsiteY19" fmla="*/ 2082013 h 6817170"/>
                <a:gd name="connsiteX20" fmla="*/ 581866 w 6028697"/>
                <a:gd name="connsiteY20" fmla="*/ 2672638 h 6817170"/>
                <a:gd name="connsiteX21" fmla="*/ 324789 w 6028697"/>
                <a:gd name="connsiteY21" fmla="*/ 3325262 h 6817170"/>
                <a:gd name="connsiteX22" fmla="*/ 231151 w 6028697"/>
                <a:gd name="connsiteY22" fmla="*/ 4022292 h 6817170"/>
                <a:gd name="connsiteX23" fmla="*/ 270592 w 6028697"/>
                <a:gd name="connsiteY23" fmla="*/ 4362792 h 6817170"/>
                <a:gd name="connsiteX24" fmla="*/ 387213 w 6028697"/>
                <a:gd name="connsiteY24" fmla="*/ 4681585 h 6817170"/>
                <a:gd name="connsiteX25" fmla="*/ 468507 w 6028697"/>
                <a:gd name="connsiteY25" fmla="*/ 4831546 h 6817170"/>
                <a:gd name="connsiteX26" fmla="*/ 561862 w 6028697"/>
                <a:gd name="connsiteY26" fmla="*/ 4976826 h 6817170"/>
                <a:gd name="connsiteX27" fmla="*/ 777511 w 6028697"/>
                <a:gd name="connsiteY27" fmla="*/ 5257597 h 6817170"/>
                <a:gd name="connsiteX28" fmla="*/ 1010895 w 6028697"/>
                <a:gd name="connsiteY28" fmla="*/ 5540494 h 6817170"/>
                <a:gd name="connsiteX29" fmla="*/ 1126948 w 6028697"/>
                <a:gd name="connsiteY29" fmla="*/ 5688186 h 6817170"/>
                <a:gd name="connsiteX30" fmla="*/ 1182706 w 6028697"/>
                <a:gd name="connsiteY30" fmla="*/ 5760543 h 6817170"/>
                <a:gd name="connsiteX31" fmla="*/ 1237327 w 6028697"/>
                <a:gd name="connsiteY31" fmla="*/ 5830060 h 6817170"/>
                <a:gd name="connsiteX32" fmla="*/ 1706649 w 6028697"/>
                <a:gd name="connsiteY32" fmla="*/ 6342797 h 6817170"/>
                <a:gd name="connsiteX33" fmla="*/ 1956207 w 6028697"/>
                <a:gd name="connsiteY33" fmla="*/ 6573484 h 6817170"/>
                <a:gd name="connsiteX34" fmla="*/ 2217681 w 6028697"/>
                <a:gd name="connsiteY34" fmla="*/ 6786297 h 6817170"/>
                <a:gd name="connsiteX35" fmla="*/ 2260820 w 6028697"/>
                <a:gd name="connsiteY35" fmla="*/ 6817170 h 6817170"/>
                <a:gd name="connsiteX36" fmla="*/ 1429497 w 6028697"/>
                <a:gd name="connsiteY36" fmla="*/ 6817170 h 6817170"/>
                <a:gd name="connsiteX37" fmla="*/ 1327275 w 6028697"/>
                <a:gd name="connsiteY37" fmla="*/ 6713800 h 6817170"/>
                <a:gd name="connsiteX38" fmla="*/ 1080556 w 6028697"/>
                <a:gd name="connsiteY38" fmla="*/ 6414443 h 6817170"/>
                <a:gd name="connsiteX39" fmla="*/ 865189 w 6028697"/>
                <a:gd name="connsiteY39" fmla="*/ 6097496 h 6817170"/>
                <a:gd name="connsiteX40" fmla="*/ 814823 w 6028697"/>
                <a:gd name="connsiteY40" fmla="*/ 6016911 h 6817170"/>
                <a:gd name="connsiteX41" fmla="*/ 766729 w 6028697"/>
                <a:gd name="connsiteY41" fmla="*/ 5938453 h 6817170"/>
                <a:gd name="connsiteX42" fmla="*/ 671672 w 6028697"/>
                <a:gd name="connsiteY42" fmla="*/ 5786648 h 6817170"/>
                <a:gd name="connsiteX43" fmla="*/ 474608 w 6028697"/>
                <a:gd name="connsiteY43" fmla="*/ 5474664 h 6817170"/>
                <a:gd name="connsiteX44" fmla="*/ 282652 w 6028697"/>
                <a:gd name="connsiteY44" fmla="*/ 5146508 h 6817170"/>
                <a:gd name="connsiteX45" fmla="*/ 196108 w 6028697"/>
                <a:gd name="connsiteY45" fmla="*/ 4972712 h 6817170"/>
                <a:gd name="connsiteX46" fmla="*/ 122474 w 6028697"/>
                <a:gd name="connsiteY46" fmla="*/ 4791821 h 6817170"/>
                <a:gd name="connsiteX47" fmla="*/ 65724 w 6028697"/>
                <a:gd name="connsiteY47" fmla="*/ 4603129 h 6817170"/>
                <a:gd name="connsiteX48" fmla="*/ 44727 w 6028697"/>
                <a:gd name="connsiteY48" fmla="*/ 4506937 h 6817170"/>
                <a:gd name="connsiteX49" fmla="*/ 35505 w 6028697"/>
                <a:gd name="connsiteY49" fmla="*/ 4458699 h 6817170"/>
                <a:gd name="connsiteX50" fmla="*/ 27845 w 6028697"/>
                <a:gd name="connsiteY50" fmla="*/ 4410320 h 6817170"/>
                <a:gd name="connsiteX51" fmla="*/ 37 w 6028697"/>
                <a:gd name="connsiteY51" fmla="*/ 4022292 h 6817170"/>
                <a:gd name="connsiteX52" fmla="*/ 78777 w 6028697"/>
                <a:gd name="connsiteY52" fmla="*/ 3267236 h 6817170"/>
                <a:gd name="connsiteX53" fmla="*/ 315424 w 6028697"/>
                <a:gd name="connsiteY53" fmla="*/ 2543673 h 6817170"/>
                <a:gd name="connsiteX54" fmla="*/ 1202710 w 6028697"/>
                <a:gd name="connsiteY54" fmla="*/ 1314895 h 6817170"/>
                <a:gd name="connsiteX55" fmla="*/ 1791065 w 6028697"/>
                <a:gd name="connsiteY55" fmla="*/ 833514 h 6817170"/>
                <a:gd name="connsiteX56" fmla="*/ 3908404 w 6028697"/>
                <a:gd name="connsiteY56" fmla="*/ 29794 h 6817170"/>
                <a:gd name="connsiteX57" fmla="*/ 4481066 w 6028697"/>
                <a:gd name="connsiteY57" fmla="*/ 478 h 68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28697" h="6817170">
                  <a:moveTo>
                    <a:pt x="6028697" y="6155323"/>
                  </a:moveTo>
                  <a:lnTo>
                    <a:pt x="6028697" y="6817170"/>
                  </a:lnTo>
                  <a:lnTo>
                    <a:pt x="5157862" y="6817170"/>
                  </a:lnTo>
                  <a:lnTo>
                    <a:pt x="5347156" y="6687553"/>
                  </a:lnTo>
                  <a:cubicBezTo>
                    <a:pt x="5394117" y="6653219"/>
                    <a:pt x="5440793" y="6617608"/>
                    <a:pt x="5487470" y="6581714"/>
                  </a:cubicBezTo>
                  <a:cubicBezTo>
                    <a:pt x="5534147" y="6545820"/>
                    <a:pt x="5580966" y="6509358"/>
                    <a:pt x="5627642" y="6472328"/>
                  </a:cubicBezTo>
                  <a:lnTo>
                    <a:pt x="5911392" y="6245328"/>
                  </a:lnTo>
                  <a:close/>
                  <a:moveTo>
                    <a:pt x="4481066" y="478"/>
                  </a:moveTo>
                  <a:cubicBezTo>
                    <a:pt x="4544817" y="1422"/>
                    <a:pt x="4608563" y="3769"/>
                    <a:pt x="4672258" y="7519"/>
                  </a:cubicBezTo>
                  <a:cubicBezTo>
                    <a:pt x="4927973" y="22364"/>
                    <a:pt x="5181687" y="61751"/>
                    <a:pt x="5429869" y="125134"/>
                  </a:cubicBezTo>
                  <a:cubicBezTo>
                    <a:pt x="5617090" y="173104"/>
                    <a:pt x="5799867" y="236595"/>
                    <a:pt x="5976319" y="314893"/>
                  </a:cubicBezTo>
                  <a:lnTo>
                    <a:pt x="6028697" y="339901"/>
                  </a:lnTo>
                  <a:lnTo>
                    <a:pt x="6028697" y="732458"/>
                  </a:lnTo>
                  <a:lnTo>
                    <a:pt x="5990985" y="712211"/>
                  </a:lnTo>
                  <a:cubicBezTo>
                    <a:pt x="5783917" y="609342"/>
                    <a:pt x="5566013" y="529876"/>
                    <a:pt x="5341339" y="475281"/>
                  </a:cubicBezTo>
                  <a:cubicBezTo>
                    <a:pt x="5115233" y="420503"/>
                    <a:pt x="4884375" y="387624"/>
                    <a:pt x="4651969" y="377104"/>
                  </a:cubicBezTo>
                  <a:cubicBezTo>
                    <a:pt x="4418713" y="365171"/>
                    <a:pt x="4184861" y="373670"/>
                    <a:pt x="3953093" y="402498"/>
                  </a:cubicBezTo>
                  <a:cubicBezTo>
                    <a:pt x="3721001" y="431832"/>
                    <a:pt x="3491675" y="480040"/>
                    <a:pt x="3267413" y="546643"/>
                  </a:cubicBezTo>
                  <a:cubicBezTo>
                    <a:pt x="2591323" y="750761"/>
                    <a:pt x="1967642" y="1099289"/>
                    <a:pt x="1439498" y="1568141"/>
                  </a:cubicBezTo>
                  <a:cubicBezTo>
                    <a:pt x="1265589" y="1725523"/>
                    <a:pt x="1105393" y="1897434"/>
                    <a:pt x="960671" y="2082013"/>
                  </a:cubicBezTo>
                  <a:cubicBezTo>
                    <a:pt x="815775" y="2266294"/>
                    <a:pt x="688923" y="2464081"/>
                    <a:pt x="581866" y="2672638"/>
                  </a:cubicBezTo>
                  <a:cubicBezTo>
                    <a:pt x="473765" y="2880669"/>
                    <a:pt x="387610" y="3099397"/>
                    <a:pt x="324789" y="3325262"/>
                  </a:cubicBezTo>
                  <a:cubicBezTo>
                    <a:pt x="262714" y="3552403"/>
                    <a:pt x="231223" y="3786822"/>
                    <a:pt x="231151" y="4022292"/>
                  </a:cubicBezTo>
                  <a:cubicBezTo>
                    <a:pt x="231413" y="4136912"/>
                    <a:pt x="244645" y="4251136"/>
                    <a:pt x="270592" y="4362792"/>
                  </a:cubicBezTo>
                  <a:cubicBezTo>
                    <a:pt x="297885" y="4472943"/>
                    <a:pt x="336983" y="4579833"/>
                    <a:pt x="387213" y="4681585"/>
                  </a:cubicBezTo>
                  <a:cubicBezTo>
                    <a:pt x="412042" y="4732517"/>
                    <a:pt x="439423" y="4782457"/>
                    <a:pt x="468507" y="4831546"/>
                  </a:cubicBezTo>
                  <a:cubicBezTo>
                    <a:pt x="497591" y="4880636"/>
                    <a:pt x="529230" y="4929015"/>
                    <a:pt x="561862" y="4976826"/>
                  </a:cubicBezTo>
                  <a:cubicBezTo>
                    <a:pt x="627975" y="5072166"/>
                    <a:pt x="701466" y="5164668"/>
                    <a:pt x="777511" y="5257597"/>
                  </a:cubicBezTo>
                  <a:cubicBezTo>
                    <a:pt x="853556" y="5350524"/>
                    <a:pt x="933574" y="5443594"/>
                    <a:pt x="1010895" y="5540494"/>
                  </a:cubicBezTo>
                  <a:cubicBezTo>
                    <a:pt x="1049957" y="5588732"/>
                    <a:pt x="1088642" y="5637963"/>
                    <a:pt x="1126948" y="5688186"/>
                  </a:cubicBezTo>
                  <a:lnTo>
                    <a:pt x="1182706" y="5760543"/>
                  </a:lnTo>
                  <a:cubicBezTo>
                    <a:pt x="1201007" y="5783669"/>
                    <a:pt x="1218458" y="5807503"/>
                    <a:pt x="1237327" y="5830060"/>
                  </a:cubicBezTo>
                  <a:cubicBezTo>
                    <a:pt x="1383714" y="6009916"/>
                    <a:pt x="1540413" y="6181116"/>
                    <a:pt x="1706649" y="6342797"/>
                  </a:cubicBezTo>
                  <a:cubicBezTo>
                    <a:pt x="1788084" y="6422531"/>
                    <a:pt x="1871265" y="6499427"/>
                    <a:pt x="1956207" y="6573484"/>
                  </a:cubicBezTo>
                  <a:cubicBezTo>
                    <a:pt x="2041332" y="6647402"/>
                    <a:pt x="2127733" y="6718907"/>
                    <a:pt x="2217681" y="6786297"/>
                  </a:cubicBezTo>
                  <a:lnTo>
                    <a:pt x="2260820" y="6817170"/>
                  </a:lnTo>
                  <a:lnTo>
                    <a:pt x="1429497" y="6817170"/>
                  </a:lnTo>
                  <a:lnTo>
                    <a:pt x="1327275" y="6713800"/>
                  </a:lnTo>
                  <a:cubicBezTo>
                    <a:pt x="1239186" y="6618984"/>
                    <a:pt x="1156797" y="6519019"/>
                    <a:pt x="1080556" y="6414443"/>
                  </a:cubicBezTo>
                  <a:cubicBezTo>
                    <a:pt x="1004653" y="6310734"/>
                    <a:pt x="932439" y="6205177"/>
                    <a:pt x="865189" y="6097496"/>
                  </a:cubicBezTo>
                  <a:cubicBezTo>
                    <a:pt x="847881" y="6070823"/>
                    <a:pt x="831565" y="6043725"/>
                    <a:pt x="814823" y="6016911"/>
                  </a:cubicBezTo>
                  <a:lnTo>
                    <a:pt x="766729" y="5938453"/>
                  </a:lnTo>
                  <a:cubicBezTo>
                    <a:pt x="735941" y="5887947"/>
                    <a:pt x="703878" y="5837581"/>
                    <a:pt x="671672" y="5786648"/>
                  </a:cubicBezTo>
                  <a:lnTo>
                    <a:pt x="474608" y="5474664"/>
                  </a:lnTo>
                  <a:cubicBezTo>
                    <a:pt x="408778" y="5368968"/>
                    <a:pt x="343516" y="5260008"/>
                    <a:pt x="282652" y="5146508"/>
                  </a:cubicBezTo>
                  <a:cubicBezTo>
                    <a:pt x="252290" y="5089759"/>
                    <a:pt x="223065" y="5032015"/>
                    <a:pt x="196108" y="4972712"/>
                  </a:cubicBezTo>
                  <a:cubicBezTo>
                    <a:pt x="169152" y="4913408"/>
                    <a:pt x="144607" y="4853111"/>
                    <a:pt x="122474" y="4791821"/>
                  </a:cubicBezTo>
                  <a:cubicBezTo>
                    <a:pt x="100342" y="4730532"/>
                    <a:pt x="81757" y="4666830"/>
                    <a:pt x="65724" y="4603129"/>
                  </a:cubicBezTo>
                  <a:cubicBezTo>
                    <a:pt x="58205" y="4571064"/>
                    <a:pt x="50828" y="4539143"/>
                    <a:pt x="44727" y="4506937"/>
                  </a:cubicBezTo>
                  <a:lnTo>
                    <a:pt x="35505" y="4458699"/>
                  </a:lnTo>
                  <a:lnTo>
                    <a:pt x="27845" y="4410320"/>
                  </a:lnTo>
                  <a:cubicBezTo>
                    <a:pt x="8635" y="4281881"/>
                    <a:pt x="-661" y="4152150"/>
                    <a:pt x="37" y="4022292"/>
                  </a:cubicBezTo>
                  <a:cubicBezTo>
                    <a:pt x="712" y="3768592"/>
                    <a:pt x="27094" y="3515615"/>
                    <a:pt x="78777" y="3267236"/>
                  </a:cubicBezTo>
                  <a:cubicBezTo>
                    <a:pt x="130048" y="3017876"/>
                    <a:pt x="209439" y="2775142"/>
                    <a:pt x="315424" y="2543673"/>
                  </a:cubicBezTo>
                  <a:cubicBezTo>
                    <a:pt x="528236" y="2081161"/>
                    <a:pt x="838234" y="1667312"/>
                    <a:pt x="1202710" y="1314895"/>
                  </a:cubicBezTo>
                  <a:cubicBezTo>
                    <a:pt x="1385514" y="1138814"/>
                    <a:pt x="1582282" y="977831"/>
                    <a:pt x="1791065" y="833514"/>
                  </a:cubicBezTo>
                  <a:cubicBezTo>
                    <a:pt x="2420037" y="395614"/>
                    <a:pt x="3147288" y="119557"/>
                    <a:pt x="3908404" y="29794"/>
                  </a:cubicBezTo>
                  <a:cubicBezTo>
                    <a:pt x="4098509" y="7429"/>
                    <a:pt x="4289811" y="-2355"/>
                    <a:pt x="4481066" y="47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C72F6EE6-EDE9-45A5-8F6D-02B9B7CB2C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1"/>
              <a:ext cx="6165116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C093DC50-3BD7-46B1-A300-CD207E152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-5977"/>
              <a:ext cx="6238675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5300627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BA513B0-82FF-4F41-8178-885375D1CF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C616B6C-47E1-EFCE-1362-4BE4813A036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6956" r="-1" b="-1"/>
          <a:stretch/>
        </p:blipFill>
        <p:spPr>
          <a:xfrm>
            <a:off x="-1" y="10"/>
            <a:ext cx="12228129" cy="4666928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93DB8501-F9F2-4ACD-B56A-9019CD5006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05" y="2987478"/>
            <a:ext cx="12228128" cy="1828800"/>
            <a:chOff x="-305" y="2987478"/>
            <a:chExt cx="12188952" cy="18288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D03A94A-ADF5-4334-86B1-DBA5F70ACD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2987478"/>
              <a:ext cx="12188952" cy="1099712"/>
            </a:xfrm>
            <a:custGeom>
              <a:avLst/>
              <a:gdLst>
                <a:gd name="connsiteX0" fmla="*/ 9182100 w 9182100"/>
                <a:gd name="connsiteY0" fmla="*/ 396420 h 932744"/>
                <a:gd name="connsiteX1" fmla="*/ 9103805 w 9182100"/>
                <a:gd name="connsiteY1" fmla="*/ 392229 h 932744"/>
                <a:gd name="connsiteX2" fmla="*/ 8712422 w 9182100"/>
                <a:gd name="connsiteY2" fmla="*/ 359749 h 932744"/>
                <a:gd name="connsiteX3" fmla="*/ 8322755 w 9182100"/>
                <a:gd name="connsiteY3" fmla="*/ 313362 h 932744"/>
                <a:gd name="connsiteX4" fmla="*/ 8134826 w 9182100"/>
                <a:gd name="connsiteY4" fmla="*/ 283930 h 932744"/>
                <a:gd name="connsiteX5" fmla="*/ 8090916 w 9182100"/>
                <a:gd name="connsiteY5" fmla="*/ 275643 h 932744"/>
                <a:gd name="connsiteX6" fmla="*/ 8069485 w 9182100"/>
                <a:gd name="connsiteY6" fmla="*/ 271262 h 932744"/>
                <a:gd name="connsiteX7" fmla="*/ 8041862 w 9182100"/>
                <a:gd name="connsiteY7" fmla="*/ 266595 h 932744"/>
                <a:gd name="connsiteX8" fmla="*/ 7986903 w 9182100"/>
                <a:gd name="connsiteY8" fmla="*/ 257546 h 932744"/>
                <a:gd name="connsiteX9" fmla="*/ 7934230 w 9182100"/>
                <a:gd name="connsiteY9" fmla="*/ 249640 h 932744"/>
                <a:gd name="connsiteX10" fmla="*/ 7727537 w 9182100"/>
                <a:gd name="connsiteY10" fmla="*/ 221922 h 932744"/>
                <a:gd name="connsiteX11" fmla="*/ 7625239 w 9182100"/>
                <a:gd name="connsiteY11" fmla="*/ 209730 h 932744"/>
                <a:gd name="connsiteX12" fmla="*/ 7523227 w 9182100"/>
                <a:gd name="connsiteY12" fmla="*/ 198110 h 932744"/>
                <a:gd name="connsiteX13" fmla="*/ 7115651 w 9182100"/>
                <a:gd name="connsiteY13" fmla="*/ 158010 h 932744"/>
                <a:gd name="connsiteX14" fmla="*/ 6706839 w 9182100"/>
                <a:gd name="connsiteY14" fmla="*/ 126958 h 932744"/>
                <a:gd name="connsiteX15" fmla="*/ 6604064 w 9182100"/>
                <a:gd name="connsiteY15" fmla="*/ 120862 h 932744"/>
                <a:gd name="connsiteX16" fmla="*/ 6501003 w 9182100"/>
                <a:gd name="connsiteY16" fmla="*/ 115338 h 932744"/>
                <a:gd name="connsiteX17" fmla="*/ 6397467 w 9182100"/>
                <a:gd name="connsiteY17" fmla="*/ 110385 h 932744"/>
                <a:gd name="connsiteX18" fmla="*/ 6293168 w 9182100"/>
                <a:gd name="connsiteY18" fmla="*/ 106860 h 932744"/>
                <a:gd name="connsiteX19" fmla="*/ 6079712 w 9182100"/>
                <a:gd name="connsiteY19" fmla="*/ 103908 h 932744"/>
                <a:gd name="connsiteX20" fmla="*/ 6024563 w 9182100"/>
                <a:gd name="connsiteY20" fmla="*/ 104479 h 932744"/>
                <a:gd name="connsiteX21" fmla="*/ 5968080 w 9182100"/>
                <a:gd name="connsiteY21" fmla="*/ 106479 h 932744"/>
                <a:gd name="connsiteX22" fmla="*/ 5855875 w 9182100"/>
                <a:gd name="connsiteY22" fmla="*/ 113242 h 932744"/>
                <a:gd name="connsiteX23" fmla="*/ 5439251 w 9182100"/>
                <a:gd name="connsiteY23" fmla="*/ 160105 h 932744"/>
                <a:gd name="connsiteX24" fmla="*/ 5075396 w 9182100"/>
                <a:gd name="connsiteY24" fmla="*/ 186585 h 932744"/>
                <a:gd name="connsiteX25" fmla="*/ 4712780 w 9182100"/>
                <a:gd name="connsiteY25" fmla="*/ 171249 h 932744"/>
                <a:gd name="connsiteX26" fmla="*/ 4666679 w 9182100"/>
                <a:gd name="connsiteY26" fmla="*/ 166773 h 932744"/>
                <a:gd name="connsiteX27" fmla="*/ 4620292 w 9182100"/>
                <a:gd name="connsiteY27" fmla="*/ 161629 h 932744"/>
                <a:gd name="connsiteX28" fmla="*/ 4573810 w 9182100"/>
                <a:gd name="connsiteY28" fmla="*/ 156009 h 932744"/>
                <a:gd name="connsiteX29" fmla="*/ 4550569 w 9182100"/>
                <a:gd name="connsiteY29" fmla="*/ 153057 h 932744"/>
                <a:gd name="connsiteX30" fmla="*/ 4538948 w 9182100"/>
                <a:gd name="connsiteY30" fmla="*/ 151628 h 932744"/>
                <a:gd name="connsiteX31" fmla="*/ 4526566 w 9182100"/>
                <a:gd name="connsiteY31" fmla="*/ 149913 h 932744"/>
                <a:gd name="connsiteX32" fmla="*/ 4327779 w 9182100"/>
                <a:gd name="connsiteY32" fmla="*/ 122862 h 932744"/>
                <a:gd name="connsiteX33" fmla="*/ 3929729 w 9182100"/>
                <a:gd name="connsiteY33" fmla="*/ 68189 h 932744"/>
                <a:gd name="connsiteX34" fmla="*/ 3729133 w 9182100"/>
                <a:gd name="connsiteY34" fmla="*/ 41900 h 932744"/>
                <a:gd name="connsiteX35" fmla="*/ 3628930 w 9182100"/>
                <a:gd name="connsiteY35" fmla="*/ 28946 h 932744"/>
                <a:gd name="connsiteX36" fmla="*/ 3573399 w 9182100"/>
                <a:gd name="connsiteY36" fmla="*/ 22278 h 932744"/>
                <a:gd name="connsiteX37" fmla="*/ 3516916 w 9182100"/>
                <a:gd name="connsiteY37" fmla="*/ 16468 h 932744"/>
                <a:gd name="connsiteX38" fmla="*/ 3074670 w 9182100"/>
                <a:gd name="connsiteY38" fmla="*/ 752 h 932744"/>
                <a:gd name="connsiteX39" fmla="*/ 2858738 w 9182100"/>
                <a:gd name="connsiteY39" fmla="*/ 8753 h 932744"/>
                <a:gd name="connsiteX40" fmla="*/ 2645474 w 9182100"/>
                <a:gd name="connsiteY40" fmla="*/ 25326 h 932744"/>
                <a:gd name="connsiteX41" fmla="*/ 1810798 w 9182100"/>
                <a:gd name="connsiteY41" fmla="*/ 158010 h 932744"/>
                <a:gd name="connsiteX42" fmla="*/ 1602772 w 9182100"/>
                <a:gd name="connsiteY42" fmla="*/ 208111 h 932744"/>
                <a:gd name="connsiteX43" fmla="*/ 1548860 w 9182100"/>
                <a:gd name="connsiteY43" fmla="*/ 222780 h 932744"/>
                <a:gd name="connsiteX44" fmla="*/ 1501331 w 9182100"/>
                <a:gd name="connsiteY44" fmla="*/ 236115 h 932744"/>
                <a:gd name="connsiteX45" fmla="*/ 1411224 w 9182100"/>
                <a:gd name="connsiteY45" fmla="*/ 260880 h 932744"/>
                <a:gd name="connsiteX46" fmla="*/ 1050893 w 9182100"/>
                <a:gd name="connsiteY46" fmla="*/ 338032 h 932744"/>
                <a:gd name="connsiteX47" fmla="*/ 871252 w 9182100"/>
                <a:gd name="connsiteY47" fmla="*/ 360511 h 932744"/>
                <a:gd name="connsiteX48" fmla="*/ 781812 w 9182100"/>
                <a:gd name="connsiteY48" fmla="*/ 366512 h 932744"/>
                <a:gd name="connsiteX49" fmla="*/ 692563 w 9182100"/>
                <a:gd name="connsiteY49" fmla="*/ 369655 h 932744"/>
                <a:gd name="connsiteX50" fmla="*/ 515017 w 9182100"/>
                <a:gd name="connsiteY50" fmla="*/ 363940 h 932744"/>
                <a:gd name="connsiteX51" fmla="*/ 337661 w 9182100"/>
                <a:gd name="connsiteY51" fmla="*/ 341937 h 932744"/>
                <a:gd name="connsiteX52" fmla="*/ 156972 w 9182100"/>
                <a:gd name="connsiteY52" fmla="*/ 303456 h 932744"/>
                <a:gd name="connsiteX53" fmla="*/ 0 w 9182100"/>
                <a:gd name="connsiteY53" fmla="*/ 261642 h 932744"/>
                <a:gd name="connsiteX54" fmla="*/ 0 w 9182100"/>
                <a:gd name="connsiteY54" fmla="*/ 713412 h 932744"/>
                <a:gd name="connsiteX55" fmla="*/ 9144 w 9182100"/>
                <a:gd name="connsiteY55" fmla="*/ 717699 h 932744"/>
                <a:gd name="connsiteX56" fmla="*/ 213360 w 9182100"/>
                <a:gd name="connsiteY56" fmla="*/ 801042 h 932744"/>
                <a:gd name="connsiteX57" fmla="*/ 653510 w 9182100"/>
                <a:gd name="connsiteY57" fmla="*/ 908199 h 932744"/>
                <a:gd name="connsiteX58" fmla="*/ 1101947 w 9182100"/>
                <a:gd name="connsiteY58" fmla="*/ 930773 h 932744"/>
                <a:gd name="connsiteX59" fmla="*/ 1540002 w 9182100"/>
                <a:gd name="connsiteY59" fmla="*/ 889434 h 932744"/>
                <a:gd name="connsiteX60" fmla="*/ 1647158 w 9182100"/>
                <a:gd name="connsiteY60" fmla="*/ 871242 h 932744"/>
                <a:gd name="connsiteX61" fmla="*/ 1698117 w 9182100"/>
                <a:gd name="connsiteY61" fmla="*/ 862193 h 932744"/>
                <a:gd name="connsiteX62" fmla="*/ 1742789 w 9182100"/>
                <a:gd name="connsiteY62" fmla="*/ 854668 h 932744"/>
                <a:gd name="connsiteX63" fmla="*/ 1931003 w 9182100"/>
                <a:gd name="connsiteY63" fmla="*/ 826950 h 932744"/>
                <a:gd name="connsiteX64" fmla="*/ 2314861 w 9182100"/>
                <a:gd name="connsiteY64" fmla="*/ 783897 h 932744"/>
                <a:gd name="connsiteX65" fmla="*/ 2506885 w 9182100"/>
                <a:gd name="connsiteY65" fmla="*/ 768086 h 932744"/>
                <a:gd name="connsiteX66" fmla="*/ 2602611 w 9182100"/>
                <a:gd name="connsiteY66" fmla="*/ 762085 h 932744"/>
                <a:gd name="connsiteX67" fmla="*/ 2698052 w 9182100"/>
                <a:gd name="connsiteY67" fmla="*/ 756846 h 932744"/>
                <a:gd name="connsiteX68" fmla="*/ 2887980 w 9182100"/>
                <a:gd name="connsiteY68" fmla="*/ 750846 h 932744"/>
                <a:gd name="connsiteX69" fmla="*/ 3075813 w 9182100"/>
                <a:gd name="connsiteY69" fmla="*/ 750179 h 932744"/>
                <a:gd name="connsiteX70" fmla="*/ 3168587 w 9182100"/>
                <a:gd name="connsiteY70" fmla="*/ 752751 h 932744"/>
                <a:gd name="connsiteX71" fmla="*/ 3260408 w 9182100"/>
                <a:gd name="connsiteY71" fmla="*/ 756656 h 932744"/>
                <a:gd name="connsiteX72" fmla="*/ 3440049 w 9182100"/>
                <a:gd name="connsiteY72" fmla="*/ 771610 h 932744"/>
                <a:gd name="connsiteX73" fmla="*/ 3483864 w 9182100"/>
                <a:gd name="connsiteY73" fmla="*/ 776849 h 932744"/>
                <a:gd name="connsiteX74" fmla="*/ 3528536 w 9182100"/>
                <a:gd name="connsiteY74" fmla="*/ 782469 h 932744"/>
                <a:gd name="connsiteX75" fmla="*/ 3628549 w 9182100"/>
                <a:gd name="connsiteY75" fmla="*/ 796089 h 932744"/>
                <a:gd name="connsiteX76" fmla="*/ 3828574 w 9182100"/>
                <a:gd name="connsiteY76" fmla="*/ 823140 h 932744"/>
                <a:gd name="connsiteX77" fmla="*/ 4231196 w 9182100"/>
                <a:gd name="connsiteY77" fmla="*/ 874099 h 932744"/>
                <a:gd name="connsiteX78" fmla="*/ 4433126 w 9182100"/>
                <a:gd name="connsiteY78" fmla="*/ 897435 h 932744"/>
                <a:gd name="connsiteX79" fmla="*/ 4485990 w 9182100"/>
                <a:gd name="connsiteY79" fmla="*/ 903246 h 932744"/>
                <a:gd name="connsiteX80" fmla="*/ 4539806 w 9182100"/>
                <a:gd name="connsiteY80" fmla="*/ 908961 h 932744"/>
                <a:gd name="connsiteX81" fmla="*/ 4593908 w 9182100"/>
                <a:gd name="connsiteY81" fmla="*/ 914199 h 932744"/>
                <a:gd name="connsiteX82" fmla="*/ 4648296 w 9182100"/>
                <a:gd name="connsiteY82" fmla="*/ 918771 h 932744"/>
                <a:gd name="connsiteX83" fmla="*/ 5092446 w 9182100"/>
                <a:gd name="connsiteY83" fmla="*/ 931154 h 932744"/>
                <a:gd name="connsiteX84" fmla="*/ 5533168 w 9182100"/>
                <a:gd name="connsiteY84" fmla="*/ 891816 h 932744"/>
                <a:gd name="connsiteX85" fmla="*/ 5918169 w 9182100"/>
                <a:gd name="connsiteY85" fmla="*/ 840666 h 932744"/>
                <a:gd name="connsiteX86" fmla="*/ 6007323 w 9182100"/>
                <a:gd name="connsiteY86" fmla="*/ 833237 h 932744"/>
                <a:gd name="connsiteX87" fmla="*/ 6051709 w 9182100"/>
                <a:gd name="connsiteY87" fmla="*/ 830570 h 932744"/>
                <a:gd name="connsiteX88" fmla="*/ 6097429 w 9182100"/>
                <a:gd name="connsiteY88" fmla="*/ 828379 h 932744"/>
                <a:gd name="connsiteX89" fmla="*/ 6287834 w 9182100"/>
                <a:gd name="connsiteY89" fmla="*/ 822569 h 932744"/>
                <a:gd name="connsiteX90" fmla="*/ 6681597 w 9182100"/>
                <a:gd name="connsiteY90" fmla="*/ 821235 h 932744"/>
                <a:gd name="connsiteX91" fmla="*/ 7079647 w 9182100"/>
                <a:gd name="connsiteY91" fmla="*/ 826569 h 932744"/>
                <a:gd name="connsiteX92" fmla="*/ 7478173 w 9182100"/>
                <a:gd name="connsiteY92" fmla="*/ 836094 h 932744"/>
                <a:gd name="connsiteX93" fmla="*/ 7871937 w 9182100"/>
                <a:gd name="connsiteY93" fmla="*/ 851430 h 932744"/>
                <a:gd name="connsiteX94" fmla="*/ 7919657 w 9182100"/>
                <a:gd name="connsiteY94" fmla="*/ 854097 h 932744"/>
                <a:gd name="connsiteX95" fmla="*/ 7964901 w 9182100"/>
                <a:gd name="connsiteY95" fmla="*/ 857240 h 932744"/>
                <a:gd name="connsiteX96" fmla="*/ 8015955 w 9182100"/>
                <a:gd name="connsiteY96" fmla="*/ 861050 h 932744"/>
                <a:gd name="connsiteX97" fmla="*/ 8072247 w 9182100"/>
                <a:gd name="connsiteY97" fmla="*/ 864384 h 932744"/>
                <a:gd name="connsiteX98" fmla="*/ 8286750 w 9182100"/>
                <a:gd name="connsiteY98" fmla="*/ 868384 h 932744"/>
                <a:gd name="connsiteX99" fmla="*/ 8704040 w 9182100"/>
                <a:gd name="connsiteY99" fmla="*/ 853716 h 932744"/>
                <a:gd name="connsiteX100" fmla="*/ 9120188 w 9182100"/>
                <a:gd name="connsiteY100" fmla="*/ 814092 h 932744"/>
                <a:gd name="connsiteX101" fmla="*/ 9181909 w 9182100"/>
                <a:gd name="connsiteY101" fmla="*/ 805519 h 932744"/>
                <a:gd name="connsiteX102" fmla="*/ 9181909 w 9182100"/>
                <a:gd name="connsiteY102" fmla="*/ 396420 h 9327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9182100" h="932744">
                  <a:moveTo>
                    <a:pt x="9182100" y="396420"/>
                  </a:moveTo>
                  <a:cubicBezTo>
                    <a:pt x="9156097" y="395182"/>
                    <a:pt x="9129999" y="393753"/>
                    <a:pt x="9103805" y="392229"/>
                  </a:cubicBezTo>
                  <a:cubicBezTo>
                    <a:pt x="8974169" y="384419"/>
                    <a:pt x="8843105" y="372989"/>
                    <a:pt x="8712422" y="359749"/>
                  </a:cubicBezTo>
                  <a:cubicBezTo>
                    <a:pt x="8581739" y="346319"/>
                    <a:pt x="8451056" y="331269"/>
                    <a:pt x="8322755" y="313362"/>
                  </a:cubicBezTo>
                  <a:cubicBezTo>
                    <a:pt x="8258747" y="304695"/>
                    <a:pt x="8195120" y="294979"/>
                    <a:pt x="8134826" y="283930"/>
                  </a:cubicBezTo>
                  <a:cubicBezTo>
                    <a:pt x="8119872" y="281168"/>
                    <a:pt x="8105013" y="278501"/>
                    <a:pt x="8090916" y="275643"/>
                  </a:cubicBezTo>
                  <a:lnTo>
                    <a:pt x="8069485" y="271262"/>
                  </a:lnTo>
                  <a:lnTo>
                    <a:pt x="8041862" y="266595"/>
                  </a:lnTo>
                  <a:cubicBezTo>
                    <a:pt x="8023574" y="263547"/>
                    <a:pt x="8004524" y="260213"/>
                    <a:pt x="7986903" y="257546"/>
                  </a:cubicBezTo>
                  <a:lnTo>
                    <a:pt x="7934230" y="249640"/>
                  </a:lnTo>
                  <a:cubicBezTo>
                    <a:pt x="7864221" y="239258"/>
                    <a:pt x="7795832" y="230209"/>
                    <a:pt x="7727537" y="221922"/>
                  </a:cubicBezTo>
                  <a:lnTo>
                    <a:pt x="7625239" y="209730"/>
                  </a:lnTo>
                  <a:lnTo>
                    <a:pt x="7523227" y="198110"/>
                  </a:lnTo>
                  <a:cubicBezTo>
                    <a:pt x="7387209" y="183060"/>
                    <a:pt x="7251573" y="170392"/>
                    <a:pt x="7115651" y="158010"/>
                  </a:cubicBezTo>
                  <a:cubicBezTo>
                    <a:pt x="6979730" y="146580"/>
                    <a:pt x="6843522" y="135721"/>
                    <a:pt x="6706839" y="126958"/>
                  </a:cubicBezTo>
                  <a:lnTo>
                    <a:pt x="6604064" y="120862"/>
                  </a:lnTo>
                  <a:cubicBezTo>
                    <a:pt x="6569869" y="118767"/>
                    <a:pt x="6535484" y="116862"/>
                    <a:pt x="6501003" y="115338"/>
                  </a:cubicBezTo>
                  <a:lnTo>
                    <a:pt x="6397467" y="110385"/>
                  </a:lnTo>
                  <a:lnTo>
                    <a:pt x="6293168" y="106860"/>
                  </a:lnTo>
                  <a:cubicBezTo>
                    <a:pt x="6222969" y="105146"/>
                    <a:pt x="6152769" y="103527"/>
                    <a:pt x="6079712" y="103908"/>
                  </a:cubicBezTo>
                  <a:cubicBezTo>
                    <a:pt x="6061710" y="103908"/>
                    <a:pt x="6043708" y="103812"/>
                    <a:pt x="6024563" y="104479"/>
                  </a:cubicBezTo>
                  <a:cubicBezTo>
                    <a:pt x="6005703" y="104955"/>
                    <a:pt x="5986844" y="105527"/>
                    <a:pt x="5968080" y="106479"/>
                  </a:cubicBezTo>
                  <a:cubicBezTo>
                    <a:pt x="5930456" y="108003"/>
                    <a:pt x="5893023" y="110385"/>
                    <a:pt x="5855875" y="113242"/>
                  </a:cubicBezTo>
                  <a:cubicBezTo>
                    <a:pt x="5706904" y="124577"/>
                    <a:pt x="5565934" y="145151"/>
                    <a:pt x="5439251" y="160105"/>
                  </a:cubicBezTo>
                  <a:cubicBezTo>
                    <a:pt x="5311902" y="175536"/>
                    <a:pt x="5194745" y="184680"/>
                    <a:pt x="5075396" y="186585"/>
                  </a:cubicBezTo>
                  <a:cubicBezTo>
                    <a:pt x="4956429" y="188490"/>
                    <a:pt x="4835748" y="182775"/>
                    <a:pt x="4712780" y="171249"/>
                  </a:cubicBezTo>
                  <a:lnTo>
                    <a:pt x="4666679" y="166773"/>
                  </a:lnTo>
                  <a:lnTo>
                    <a:pt x="4620292" y="161629"/>
                  </a:lnTo>
                  <a:cubicBezTo>
                    <a:pt x="4604862" y="160010"/>
                    <a:pt x="4589336" y="157914"/>
                    <a:pt x="4573810" y="156009"/>
                  </a:cubicBezTo>
                  <a:lnTo>
                    <a:pt x="4550569" y="153057"/>
                  </a:lnTo>
                  <a:lnTo>
                    <a:pt x="4538948" y="151628"/>
                  </a:lnTo>
                  <a:lnTo>
                    <a:pt x="4526566" y="149913"/>
                  </a:lnTo>
                  <a:lnTo>
                    <a:pt x="4327779" y="122862"/>
                  </a:lnTo>
                  <a:lnTo>
                    <a:pt x="3929729" y="68189"/>
                  </a:lnTo>
                  <a:lnTo>
                    <a:pt x="3729133" y="41900"/>
                  </a:lnTo>
                  <a:lnTo>
                    <a:pt x="3628930" y="28946"/>
                  </a:lnTo>
                  <a:lnTo>
                    <a:pt x="3573399" y="22278"/>
                  </a:lnTo>
                  <a:cubicBezTo>
                    <a:pt x="3554445" y="19992"/>
                    <a:pt x="3535585" y="17992"/>
                    <a:pt x="3516916" y="16468"/>
                  </a:cubicBezTo>
                  <a:cubicBezTo>
                    <a:pt x="3366611" y="2752"/>
                    <a:pt x="3219736" y="-2010"/>
                    <a:pt x="3074670" y="752"/>
                  </a:cubicBezTo>
                  <a:cubicBezTo>
                    <a:pt x="3002280" y="2181"/>
                    <a:pt x="2930176" y="4467"/>
                    <a:pt x="2858738" y="8753"/>
                  </a:cubicBezTo>
                  <a:cubicBezTo>
                    <a:pt x="2787206" y="13039"/>
                    <a:pt x="2716149" y="18754"/>
                    <a:pt x="2645474" y="25326"/>
                  </a:cubicBezTo>
                  <a:cubicBezTo>
                    <a:pt x="2362581" y="52473"/>
                    <a:pt x="2085975" y="97145"/>
                    <a:pt x="1810798" y="158010"/>
                  </a:cubicBezTo>
                  <a:cubicBezTo>
                    <a:pt x="1741837" y="173345"/>
                    <a:pt x="1673066" y="189442"/>
                    <a:pt x="1602772" y="208111"/>
                  </a:cubicBezTo>
                  <a:lnTo>
                    <a:pt x="1548860" y="222780"/>
                  </a:lnTo>
                  <a:lnTo>
                    <a:pt x="1501331" y="236115"/>
                  </a:lnTo>
                  <a:cubicBezTo>
                    <a:pt x="1471327" y="244497"/>
                    <a:pt x="1441228" y="253450"/>
                    <a:pt x="1411224" y="260880"/>
                  </a:cubicBezTo>
                  <a:cubicBezTo>
                    <a:pt x="1291209" y="293074"/>
                    <a:pt x="1170813" y="318982"/>
                    <a:pt x="1050893" y="338032"/>
                  </a:cubicBezTo>
                  <a:cubicBezTo>
                    <a:pt x="990790" y="347557"/>
                    <a:pt x="931069" y="354796"/>
                    <a:pt x="871252" y="360511"/>
                  </a:cubicBezTo>
                  <a:cubicBezTo>
                    <a:pt x="841438" y="362702"/>
                    <a:pt x="811530" y="365559"/>
                    <a:pt x="781812" y="366512"/>
                  </a:cubicBezTo>
                  <a:cubicBezTo>
                    <a:pt x="751904" y="368512"/>
                    <a:pt x="722376" y="368893"/>
                    <a:pt x="692563" y="369655"/>
                  </a:cubicBezTo>
                  <a:cubicBezTo>
                    <a:pt x="633222" y="370036"/>
                    <a:pt x="574167" y="368131"/>
                    <a:pt x="515017" y="363940"/>
                  </a:cubicBezTo>
                  <a:cubicBezTo>
                    <a:pt x="455867" y="359749"/>
                    <a:pt x="397097" y="351748"/>
                    <a:pt x="337661" y="341937"/>
                  </a:cubicBezTo>
                  <a:cubicBezTo>
                    <a:pt x="278225" y="331936"/>
                    <a:pt x="218599" y="318696"/>
                    <a:pt x="156972" y="303456"/>
                  </a:cubicBezTo>
                  <a:cubicBezTo>
                    <a:pt x="106680" y="290883"/>
                    <a:pt x="55150" y="276405"/>
                    <a:pt x="0" y="261642"/>
                  </a:cubicBezTo>
                  <a:lnTo>
                    <a:pt x="0" y="713412"/>
                  </a:lnTo>
                  <a:cubicBezTo>
                    <a:pt x="3048" y="714841"/>
                    <a:pt x="6096" y="716270"/>
                    <a:pt x="9144" y="717699"/>
                  </a:cubicBezTo>
                  <a:cubicBezTo>
                    <a:pt x="74295" y="747798"/>
                    <a:pt x="142875" y="775896"/>
                    <a:pt x="213360" y="801042"/>
                  </a:cubicBezTo>
                  <a:cubicBezTo>
                    <a:pt x="354521" y="851715"/>
                    <a:pt x="503873" y="887244"/>
                    <a:pt x="653510" y="908199"/>
                  </a:cubicBezTo>
                  <a:cubicBezTo>
                    <a:pt x="803338" y="928773"/>
                    <a:pt x="953929" y="935631"/>
                    <a:pt x="1101947" y="930773"/>
                  </a:cubicBezTo>
                  <a:cubicBezTo>
                    <a:pt x="1250252" y="926582"/>
                    <a:pt x="1396365" y="911437"/>
                    <a:pt x="1540002" y="889434"/>
                  </a:cubicBezTo>
                  <a:cubicBezTo>
                    <a:pt x="1576197" y="884386"/>
                    <a:pt x="1611535" y="877433"/>
                    <a:pt x="1647158" y="871242"/>
                  </a:cubicBezTo>
                  <a:lnTo>
                    <a:pt x="1698117" y="862193"/>
                  </a:lnTo>
                  <a:lnTo>
                    <a:pt x="1742789" y="854668"/>
                  </a:lnTo>
                  <a:cubicBezTo>
                    <a:pt x="1804035" y="845048"/>
                    <a:pt x="1867472" y="835428"/>
                    <a:pt x="1931003" y="826950"/>
                  </a:cubicBezTo>
                  <a:cubicBezTo>
                    <a:pt x="2058353" y="810282"/>
                    <a:pt x="2186750" y="795327"/>
                    <a:pt x="2314861" y="783897"/>
                  </a:cubicBezTo>
                  <a:cubicBezTo>
                    <a:pt x="2378964" y="778087"/>
                    <a:pt x="2442972" y="772467"/>
                    <a:pt x="2506885" y="768086"/>
                  </a:cubicBezTo>
                  <a:cubicBezTo>
                    <a:pt x="2538794" y="765990"/>
                    <a:pt x="2570798" y="763800"/>
                    <a:pt x="2602611" y="762085"/>
                  </a:cubicBezTo>
                  <a:cubicBezTo>
                    <a:pt x="2634520" y="760180"/>
                    <a:pt x="2666333" y="758370"/>
                    <a:pt x="2698052" y="756846"/>
                  </a:cubicBezTo>
                  <a:cubicBezTo>
                    <a:pt x="2761583" y="753894"/>
                    <a:pt x="2825020" y="751703"/>
                    <a:pt x="2887980" y="750846"/>
                  </a:cubicBezTo>
                  <a:cubicBezTo>
                    <a:pt x="2951036" y="749417"/>
                    <a:pt x="3013615" y="749322"/>
                    <a:pt x="3075813" y="750179"/>
                  </a:cubicBezTo>
                  <a:cubicBezTo>
                    <a:pt x="3106865" y="750846"/>
                    <a:pt x="3137916" y="751417"/>
                    <a:pt x="3168587" y="752751"/>
                  </a:cubicBezTo>
                  <a:cubicBezTo>
                    <a:pt x="3199448" y="753703"/>
                    <a:pt x="3229928" y="755227"/>
                    <a:pt x="3260408" y="756656"/>
                  </a:cubicBezTo>
                  <a:cubicBezTo>
                    <a:pt x="3320987" y="760466"/>
                    <a:pt x="3381470" y="764562"/>
                    <a:pt x="3440049" y="771610"/>
                  </a:cubicBezTo>
                  <a:cubicBezTo>
                    <a:pt x="3454908" y="773039"/>
                    <a:pt x="3469386" y="775039"/>
                    <a:pt x="3483864" y="776849"/>
                  </a:cubicBezTo>
                  <a:lnTo>
                    <a:pt x="3528536" y="782469"/>
                  </a:lnTo>
                  <a:lnTo>
                    <a:pt x="3628549" y="796089"/>
                  </a:lnTo>
                  <a:lnTo>
                    <a:pt x="3828574" y="823140"/>
                  </a:lnTo>
                  <a:cubicBezTo>
                    <a:pt x="3962019" y="840190"/>
                    <a:pt x="4095750" y="858573"/>
                    <a:pt x="4231196" y="874099"/>
                  </a:cubicBezTo>
                  <a:lnTo>
                    <a:pt x="4433126" y="897435"/>
                  </a:lnTo>
                  <a:lnTo>
                    <a:pt x="4485990" y="903246"/>
                  </a:lnTo>
                  <a:cubicBezTo>
                    <a:pt x="4503897" y="905151"/>
                    <a:pt x="4521708" y="907341"/>
                    <a:pt x="4539806" y="908961"/>
                  </a:cubicBezTo>
                  <a:lnTo>
                    <a:pt x="4593908" y="914199"/>
                  </a:lnTo>
                  <a:lnTo>
                    <a:pt x="4648296" y="918771"/>
                  </a:lnTo>
                  <a:cubicBezTo>
                    <a:pt x="4793456" y="930392"/>
                    <a:pt x="4942237" y="935631"/>
                    <a:pt x="5092446" y="931154"/>
                  </a:cubicBezTo>
                  <a:cubicBezTo>
                    <a:pt x="5242274" y="927249"/>
                    <a:pt x="5393627" y="911437"/>
                    <a:pt x="5533168" y="891816"/>
                  </a:cubicBezTo>
                  <a:cubicBezTo>
                    <a:pt x="5673471" y="872289"/>
                    <a:pt x="5798820" y="851906"/>
                    <a:pt x="5918169" y="840666"/>
                  </a:cubicBezTo>
                  <a:cubicBezTo>
                    <a:pt x="5948077" y="837809"/>
                    <a:pt x="5977795" y="835237"/>
                    <a:pt x="6007323" y="833237"/>
                  </a:cubicBezTo>
                  <a:cubicBezTo>
                    <a:pt x="6022086" y="832094"/>
                    <a:pt x="6036945" y="831332"/>
                    <a:pt x="6051709" y="830570"/>
                  </a:cubicBezTo>
                  <a:lnTo>
                    <a:pt x="6097429" y="828379"/>
                  </a:lnTo>
                  <a:cubicBezTo>
                    <a:pt x="6158960" y="825236"/>
                    <a:pt x="6223445" y="823807"/>
                    <a:pt x="6287834" y="822569"/>
                  </a:cubicBezTo>
                  <a:cubicBezTo>
                    <a:pt x="6417374" y="820664"/>
                    <a:pt x="6549485" y="820188"/>
                    <a:pt x="6681597" y="821235"/>
                  </a:cubicBezTo>
                  <a:cubicBezTo>
                    <a:pt x="6813899" y="822378"/>
                    <a:pt x="6946773" y="823617"/>
                    <a:pt x="7079647" y="826569"/>
                  </a:cubicBezTo>
                  <a:cubicBezTo>
                    <a:pt x="7212520" y="828951"/>
                    <a:pt x="7345585" y="831903"/>
                    <a:pt x="7478173" y="836094"/>
                  </a:cubicBezTo>
                  <a:cubicBezTo>
                    <a:pt x="7610475" y="839714"/>
                    <a:pt x="7743539" y="844953"/>
                    <a:pt x="7871937" y="851430"/>
                  </a:cubicBezTo>
                  <a:lnTo>
                    <a:pt x="7919657" y="854097"/>
                  </a:lnTo>
                  <a:cubicBezTo>
                    <a:pt x="7935564" y="854954"/>
                    <a:pt x="7949756" y="856192"/>
                    <a:pt x="7964901" y="857240"/>
                  </a:cubicBezTo>
                  <a:lnTo>
                    <a:pt x="8015955" y="861050"/>
                  </a:lnTo>
                  <a:cubicBezTo>
                    <a:pt x="8035195" y="862383"/>
                    <a:pt x="8053769" y="863622"/>
                    <a:pt x="8072247" y="864384"/>
                  </a:cubicBezTo>
                  <a:cubicBezTo>
                    <a:pt x="8145780" y="867527"/>
                    <a:pt x="8216456" y="868479"/>
                    <a:pt x="8286750" y="868384"/>
                  </a:cubicBezTo>
                  <a:cubicBezTo>
                    <a:pt x="8427148" y="867527"/>
                    <a:pt x="8565452" y="862574"/>
                    <a:pt x="8704040" y="853716"/>
                  </a:cubicBezTo>
                  <a:cubicBezTo>
                    <a:pt x="8842534" y="844762"/>
                    <a:pt x="8980741" y="832284"/>
                    <a:pt x="9120188" y="814092"/>
                  </a:cubicBezTo>
                  <a:cubicBezTo>
                    <a:pt x="9140761" y="811425"/>
                    <a:pt x="9161336" y="808567"/>
                    <a:pt x="9181909" y="805519"/>
                  </a:cubicBezTo>
                  <a:lnTo>
                    <a:pt x="9181909" y="39642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385A18E1-CBE3-4BBD-B1B7-CDBCA685E0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199381"/>
              <a:ext cx="12188952" cy="902694"/>
            </a:xfrm>
            <a:custGeom>
              <a:avLst/>
              <a:gdLst>
                <a:gd name="connsiteX0" fmla="*/ 9182100 w 9182100"/>
                <a:gd name="connsiteY0" fmla="*/ 351088 h 765639"/>
                <a:gd name="connsiteX1" fmla="*/ 9178480 w 9182100"/>
                <a:gd name="connsiteY1" fmla="*/ 350993 h 765639"/>
                <a:gd name="connsiteX2" fmla="*/ 8783955 w 9182100"/>
                <a:gd name="connsiteY2" fmla="*/ 327561 h 765639"/>
                <a:gd name="connsiteX3" fmla="*/ 8390763 w 9182100"/>
                <a:gd name="connsiteY3" fmla="*/ 288795 h 765639"/>
                <a:gd name="connsiteX4" fmla="*/ 8199502 w 9182100"/>
                <a:gd name="connsiteY4" fmla="*/ 262601 h 765639"/>
                <a:gd name="connsiteX5" fmla="*/ 8153972 w 9182100"/>
                <a:gd name="connsiteY5" fmla="*/ 254886 h 765639"/>
                <a:gd name="connsiteX6" fmla="*/ 8131588 w 9182100"/>
                <a:gd name="connsiteY6" fmla="*/ 250790 h 765639"/>
                <a:gd name="connsiteX7" fmla="*/ 8104632 w 9182100"/>
                <a:gd name="connsiteY7" fmla="*/ 246504 h 765639"/>
                <a:gd name="connsiteX8" fmla="*/ 8050911 w 9182100"/>
                <a:gd name="connsiteY8" fmla="*/ 238217 h 765639"/>
                <a:gd name="connsiteX9" fmla="*/ 7998810 w 9182100"/>
                <a:gd name="connsiteY9" fmla="*/ 230978 h 765639"/>
                <a:gd name="connsiteX10" fmla="*/ 7589902 w 9182100"/>
                <a:gd name="connsiteY10" fmla="*/ 183925 h 765639"/>
                <a:gd name="connsiteX11" fmla="*/ 7183469 w 9182100"/>
                <a:gd name="connsiteY11" fmla="*/ 147634 h 765639"/>
                <a:gd name="connsiteX12" fmla="*/ 6775990 w 9182100"/>
                <a:gd name="connsiteY12" fmla="*/ 119821 h 765639"/>
                <a:gd name="connsiteX13" fmla="*/ 6364795 w 9182100"/>
                <a:gd name="connsiteY13" fmla="*/ 102391 h 765639"/>
                <a:gd name="connsiteX14" fmla="*/ 6154293 w 9182100"/>
                <a:gd name="connsiteY14" fmla="*/ 100581 h 765639"/>
                <a:gd name="connsiteX15" fmla="*/ 6100287 w 9182100"/>
                <a:gd name="connsiteY15" fmla="*/ 101343 h 765639"/>
                <a:gd name="connsiteX16" fmla="*/ 6045327 w 9182100"/>
                <a:gd name="connsiteY16" fmla="*/ 103438 h 765639"/>
                <a:gd name="connsiteX17" fmla="*/ 5935980 w 9182100"/>
                <a:gd name="connsiteY17" fmla="*/ 110296 h 765639"/>
                <a:gd name="connsiteX18" fmla="*/ 5523357 w 9182100"/>
                <a:gd name="connsiteY18" fmla="*/ 157635 h 765639"/>
                <a:gd name="connsiteX19" fmla="*/ 5149882 w 9182100"/>
                <a:gd name="connsiteY19" fmla="*/ 185639 h 765639"/>
                <a:gd name="connsiteX20" fmla="*/ 4777073 w 9182100"/>
                <a:gd name="connsiteY20" fmla="*/ 170685 h 765639"/>
                <a:gd name="connsiteX21" fmla="*/ 4729925 w 9182100"/>
                <a:gd name="connsiteY21" fmla="*/ 166208 h 765639"/>
                <a:gd name="connsiteX22" fmla="*/ 4682585 w 9182100"/>
                <a:gd name="connsiteY22" fmla="*/ 161064 h 765639"/>
                <a:gd name="connsiteX23" fmla="*/ 4635151 w 9182100"/>
                <a:gd name="connsiteY23" fmla="*/ 155445 h 765639"/>
                <a:gd name="connsiteX24" fmla="*/ 4611434 w 9182100"/>
                <a:gd name="connsiteY24" fmla="*/ 152492 h 765639"/>
                <a:gd name="connsiteX25" fmla="*/ 4587145 w 9182100"/>
                <a:gd name="connsiteY25" fmla="*/ 149349 h 765639"/>
                <a:gd name="connsiteX26" fmla="*/ 4387977 w 9182100"/>
                <a:gd name="connsiteY26" fmla="*/ 122774 h 765639"/>
                <a:gd name="connsiteX27" fmla="*/ 3989356 w 9182100"/>
                <a:gd name="connsiteY27" fmla="*/ 68577 h 765639"/>
                <a:gd name="connsiteX28" fmla="*/ 3789140 w 9182100"/>
                <a:gd name="connsiteY28" fmla="*/ 42192 h 765639"/>
                <a:gd name="connsiteX29" fmla="*/ 3689033 w 9182100"/>
                <a:gd name="connsiteY29" fmla="*/ 29143 h 765639"/>
                <a:gd name="connsiteX30" fmla="*/ 3634835 w 9182100"/>
                <a:gd name="connsiteY30" fmla="*/ 22571 h 765639"/>
                <a:gd name="connsiteX31" fmla="*/ 3579876 w 9182100"/>
                <a:gd name="connsiteY31" fmla="*/ 16856 h 765639"/>
                <a:gd name="connsiteX32" fmla="*/ 3147441 w 9182100"/>
                <a:gd name="connsiteY32" fmla="*/ 473 h 765639"/>
                <a:gd name="connsiteX33" fmla="*/ 2724722 w 9182100"/>
                <a:gd name="connsiteY33" fmla="*/ 22857 h 765639"/>
                <a:gd name="connsiteX34" fmla="*/ 1898428 w 9182100"/>
                <a:gd name="connsiteY34" fmla="*/ 147730 h 765639"/>
                <a:gd name="connsiteX35" fmla="*/ 1692878 w 9182100"/>
                <a:gd name="connsiteY35" fmla="*/ 195069 h 765639"/>
                <a:gd name="connsiteX36" fmla="*/ 1640205 w 9182100"/>
                <a:gd name="connsiteY36" fmla="*/ 208785 h 765639"/>
                <a:gd name="connsiteX37" fmla="*/ 1592294 w 9182100"/>
                <a:gd name="connsiteY37" fmla="*/ 221643 h 765639"/>
                <a:gd name="connsiteX38" fmla="*/ 1500092 w 9182100"/>
                <a:gd name="connsiteY38" fmla="*/ 245551 h 765639"/>
                <a:gd name="connsiteX39" fmla="*/ 1130046 w 9182100"/>
                <a:gd name="connsiteY39" fmla="*/ 318227 h 765639"/>
                <a:gd name="connsiteX40" fmla="*/ 944880 w 9182100"/>
                <a:gd name="connsiteY40" fmla="*/ 337658 h 765639"/>
                <a:gd name="connsiteX41" fmla="*/ 852583 w 9182100"/>
                <a:gd name="connsiteY41" fmla="*/ 341944 h 765639"/>
                <a:gd name="connsiteX42" fmla="*/ 760476 w 9182100"/>
                <a:gd name="connsiteY42" fmla="*/ 343087 h 765639"/>
                <a:gd name="connsiteX43" fmla="*/ 577215 w 9182100"/>
                <a:gd name="connsiteY43" fmla="*/ 332800 h 765639"/>
                <a:gd name="connsiteX44" fmla="*/ 394907 w 9182100"/>
                <a:gd name="connsiteY44" fmla="*/ 305463 h 765639"/>
                <a:gd name="connsiteX45" fmla="*/ 211265 w 9182100"/>
                <a:gd name="connsiteY45" fmla="*/ 261363 h 765639"/>
                <a:gd name="connsiteX46" fmla="*/ 17526 w 9182100"/>
                <a:gd name="connsiteY46" fmla="*/ 204880 h 765639"/>
                <a:gd name="connsiteX47" fmla="*/ 0 w 9182100"/>
                <a:gd name="connsiteY47" fmla="*/ 199927 h 765639"/>
                <a:gd name="connsiteX48" fmla="*/ 0 w 9182100"/>
                <a:gd name="connsiteY48" fmla="*/ 526920 h 765639"/>
                <a:gd name="connsiteX49" fmla="*/ 100298 w 9182100"/>
                <a:gd name="connsiteY49" fmla="*/ 571973 h 765639"/>
                <a:gd name="connsiteX50" fmla="*/ 301562 w 9182100"/>
                <a:gd name="connsiteY50" fmla="*/ 649697 h 765639"/>
                <a:gd name="connsiteX51" fmla="*/ 731044 w 9182100"/>
                <a:gd name="connsiteY51" fmla="*/ 746947 h 765639"/>
                <a:gd name="connsiteX52" fmla="*/ 1168241 w 9182100"/>
                <a:gd name="connsiteY52" fmla="*/ 762759 h 765639"/>
                <a:gd name="connsiteX53" fmla="*/ 1596581 w 9182100"/>
                <a:gd name="connsiteY53" fmla="*/ 716944 h 765639"/>
                <a:gd name="connsiteX54" fmla="*/ 1701641 w 9182100"/>
                <a:gd name="connsiteY54" fmla="*/ 697894 h 765639"/>
                <a:gd name="connsiteX55" fmla="*/ 1752124 w 9182100"/>
                <a:gd name="connsiteY55" fmla="*/ 688273 h 765639"/>
                <a:gd name="connsiteX56" fmla="*/ 1797939 w 9182100"/>
                <a:gd name="connsiteY56" fmla="*/ 679891 h 765639"/>
                <a:gd name="connsiteX57" fmla="*/ 1988630 w 9182100"/>
                <a:gd name="connsiteY57" fmla="*/ 649316 h 765639"/>
                <a:gd name="connsiteX58" fmla="*/ 2376297 w 9182100"/>
                <a:gd name="connsiteY58" fmla="*/ 601691 h 765639"/>
                <a:gd name="connsiteX59" fmla="*/ 2570416 w 9182100"/>
                <a:gd name="connsiteY59" fmla="*/ 584165 h 765639"/>
                <a:gd name="connsiteX60" fmla="*/ 2764155 w 9182100"/>
                <a:gd name="connsiteY60" fmla="*/ 571497 h 765639"/>
                <a:gd name="connsiteX61" fmla="*/ 2956941 w 9182100"/>
                <a:gd name="connsiteY61" fmla="*/ 564163 h 765639"/>
                <a:gd name="connsiteX62" fmla="*/ 3148298 w 9182100"/>
                <a:gd name="connsiteY62" fmla="*/ 562639 h 765639"/>
                <a:gd name="connsiteX63" fmla="*/ 3337274 w 9182100"/>
                <a:gd name="connsiteY63" fmla="*/ 568544 h 765639"/>
                <a:gd name="connsiteX64" fmla="*/ 3522345 w 9182100"/>
                <a:gd name="connsiteY64" fmla="*/ 583308 h 765639"/>
                <a:gd name="connsiteX65" fmla="*/ 3567779 w 9182100"/>
                <a:gd name="connsiteY65" fmla="*/ 588642 h 765639"/>
                <a:gd name="connsiteX66" fmla="*/ 3613785 w 9182100"/>
                <a:gd name="connsiteY66" fmla="*/ 594357 h 765639"/>
                <a:gd name="connsiteX67" fmla="*/ 3713798 w 9182100"/>
                <a:gd name="connsiteY67" fmla="*/ 607882 h 765639"/>
                <a:gd name="connsiteX68" fmla="*/ 3913823 w 9182100"/>
                <a:gd name="connsiteY68" fmla="*/ 634838 h 765639"/>
                <a:gd name="connsiteX69" fmla="*/ 4315873 w 9182100"/>
                <a:gd name="connsiteY69" fmla="*/ 686273 h 765639"/>
                <a:gd name="connsiteX70" fmla="*/ 4517422 w 9182100"/>
                <a:gd name="connsiteY70" fmla="*/ 710086 h 765639"/>
                <a:gd name="connsiteX71" fmla="*/ 4728972 w 9182100"/>
                <a:gd name="connsiteY71" fmla="*/ 731422 h 765639"/>
                <a:gd name="connsiteX72" fmla="*/ 5162931 w 9182100"/>
                <a:gd name="connsiteY72" fmla="*/ 744185 h 765639"/>
                <a:gd name="connsiteX73" fmla="*/ 5594033 w 9182100"/>
                <a:gd name="connsiteY73" fmla="*/ 706466 h 765639"/>
                <a:gd name="connsiteX74" fmla="*/ 5982939 w 9182100"/>
                <a:gd name="connsiteY74" fmla="*/ 655793 h 765639"/>
                <a:gd name="connsiteX75" fmla="*/ 6075045 w 9182100"/>
                <a:gd name="connsiteY75" fmla="*/ 648459 h 765639"/>
                <a:gd name="connsiteX76" fmla="*/ 6167819 w 9182100"/>
                <a:gd name="connsiteY76" fmla="*/ 643887 h 765639"/>
                <a:gd name="connsiteX77" fmla="*/ 6361081 w 9182100"/>
                <a:gd name="connsiteY77" fmla="*/ 639124 h 765639"/>
                <a:gd name="connsiteX78" fmla="*/ 6757321 w 9182100"/>
                <a:gd name="connsiteY78" fmla="*/ 640458 h 765639"/>
                <a:gd name="connsiteX79" fmla="*/ 7156704 w 9182100"/>
                <a:gd name="connsiteY79" fmla="*/ 649030 h 765639"/>
                <a:gd name="connsiteX80" fmla="*/ 7556373 w 9182100"/>
                <a:gd name="connsiteY80" fmla="*/ 662365 h 765639"/>
                <a:gd name="connsiteX81" fmla="*/ 7952328 w 9182100"/>
                <a:gd name="connsiteY81" fmla="*/ 682177 h 765639"/>
                <a:gd name="connsiteX82" fmla="*/ 8000714 w 9182100"/>
                <a:gd name="connsiteY82" fmla="*/ 685511 h 765639"/>
                <a:gd name="connsiteX83" fmla="*/ 8047196 w 9182100"/>
                <a:gd name="connsiteY83" fmla="*/ 689416 h 765639"/>
                <a:gd name="connsiteX84" fmla="*/ 8097965 w 9182100"/>
                <a:gd name="connsiteY84" fmla="*/ 693893 h 765639"/>
                <a:gd name="connsiteX85" fmla="*/ 8152733 w 9182100"/>
                <a:gd name="connsiteY85" fmla="*/ 697894 h 765639"/>
                <a:gd name="connsiteX86" fmla="*/ 8363903 w 9182100"/>
                <a:gd name="connsiteY86" fmla="*/ 705133 h 765639"/>
                <a:gd name="connsiteX87" fmla="*/ 8777764 w 9182100"/>
                <a:gd name="connsiteY87" fmla="*/ 698084 h 765639"/>
                <a:gd name="connsiteX88" fmla="*/ 9182005 w 9182100"/>
                <a:gd name="connsiteY88" fmla="*/ 668366 h 765639"/>
                <a:gd name="connsiteX89" fmla="*/ 9182005 w 9182100"/>
                <a:gd name="connsiteY89" fmla="*/ 351088 h 7656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</a:cxnLst>
              <a:rect l="l" t="t" r="r" b="b"/>
              <a:pathLst>
                <a:path w="9182100" h="765639">
                  <a:moveTo>
                    <a:pt x="9182100" y="351088"/>
                  </a:moveTo>
                  <a:cubicBezTo>
                    <a:pt x="9180862" y="351088"/>
                    <a:pt x="9179719" y="350993"/>
                    <a:pt x="9178480" y="350993"/>
                  </a:cubicBezTo>
                  <a:cubicBezTo>
                    <a:pt x="9047607" y="346421"/>
                    <a:pt x="8915591" y="337944"/>
                    <a:pt x="8783955" y="327561"/>
                  </a:cubicBezTo>
                  <a:cubicBezTo>
                    <a:pt x="8652320" y="316894"/>
                    <a:pt x="8520589" y="304416"/>
                    <a:pt x="8390763" y="288795"/>
                  </a:cubicBezTo>
                  <a:cubicBezTo>
                    <a:pt x="8325898" y="281175"/>
                    <a:pt x="8261509" y="272602"/>
                    <a:pt x="8199502" y="262601"/>
                  </a:cubicBezTo>
                  <a:cubicBezTo>
                    <a:pt x="8184070" y="260029"/>
                    <a:pt x="8168831" y="257553"/>
                    <a:pt x="8153972" y="254886"/>
                  </a:cubicBezTo>
                  <a:lnTo>
                    <a:pt x="8131588" y="250790"/>
                  </a:lnTo>
                  <a:lnTo>
                    <a:pt x="8104632" y="246504"/>
                  </a:lnTo>
                  <a:cubicBezTo>
                    <a:pt x="8086725" y="243741"/>
                    <a:pt x="8068247" y="240598"/>
                    <a:pt x="8050911" y="238217"/>
                  </a:cubicBezTo>
                  <a:lnTo>
                    <a:pt x="7998810" y="230978"/>
                  </a:lnTo>
                  <a:cubicBezTo>
                    <a:pt x="7860697" y="212023"/>
                    <a:pt x="7725633" y="198021"/>
                    <a:pt x="7589902" y="183925"/>
                  </a:cubicBezTo>
                  <a:cubicBezTo>
                    <a:pt x="7454360" y="170304"/>
                    <a:pt x="7319010" y="158779"/>
                    <a:pt x="7183469" y="147634"/>
                  </a:cubicBezTo>
                  <a:cubicBezTo>
                    <a:pt x="7047929" y="137252"/>
                    <a:pt x="6912198" y="127632"/>
                    <a:pt x="6775990" y="119821"/>
                  </a:cubicBezTo>
                  <a:cubicBezTo>
                    <a:pt x="6639592" y="112582"/>
                    <a:pt x="6503194" y="105439"/>
                    <a:pt x="6364795" y="102391"/>
                  </a:cubicBezTo>
                  <a:cubicBezTo>
                    <a:pt x="6295263" y="101057"/>
                    <a:pt x="6225826" y="99819"/>
                    <a:pt x="6154293" y="100581"/>
                  </a:cubicBezTo>
                  <a:cubicBezTo>
                    <a:pt x="6136577" y="100581"/>
                    <a:pt x="6118860" y="100581"/>
                    <a:pt x="6100287" y="101343"/>
                  </a:cubicBezTo>
                  <a:cubicBezTo>
                    <a:pt x="6081903" y="101819"/>
                    <a:pt x="6063615" y="102486"/>
                    <a:pt x="6045327" y="103438"/>
                  </a:cubicBezTo>
                  <a:cubicBezTo>
                    <a:pt x="6008656" y="104962"/>
                    <a:pt x="5972175" y="107439"/>
                    <a:pt x="5935980" y="110296"/>
                  </a:cubicBezTo>
                  <a:cubicBezTo>
                    <a:pt x="5790724" y="121631"/>
                    <a:pt x="5651659" y="142110"/>
                    <a:pt x="5523357" y="157635"/>
                  </a:cubicBezTo>
                  <a:cubicBezTo>
                    <a:pt x="5394484" y="173542"/>
                    <a:pt x="5273040" y="183543"/>
                    <a:pt x="5149882" y="185639"/>
                  </a:cubicBezTo>
                  <a:cubicBezTo>
                    <a:pt x="5027010" y="187925"/>
                    <a:pt x="4902803" y="182210"/>
                    <a:pt x="4777073" y="170685"/>
                  </a:cubicBezTo>
                  <a:lnTo>
                    <a:pt x="4729925" y="166208"/>
                  </a:lnTo>
                  <a:lnTo>
                    <a:pt x="4682585" y="161064"/>
                  </a:lnTo>
                  <a:cubicBezTo>
                    <a:pt x="4666869" y="159445"/>
                    <a:pt x="4650963" y="157350"/>
                    <a:pt x="4635151" y="155445"/>
                  </a:cubicBezTo>
                  <a:lnTo>
                    <a:pt x="4611434" y="152492"/>
                  </a:lnTo>
                  <a:cubicBezTo>
                    <a:pt x="4603623" y="151539"/>
                    <a:pt x="4595622" y="150587"/>
                    <a:pt x="4587145" y="149349"/>
                  </a:cubicBezTo>
                  <a:lnTo>
                    <a:pt x="4387977" y="122774"/>
                  </a:lnTo>
                  <a:lnTo>
                    <a:pt x="3989356" y="68577"/>
                  </a:lnTo>
                  <a:lnTo>
                    <a:pt x="3789140" y="42192"/>
                  </a:lnTo>
                  <a:lnTo>
                    <a:pt x="3689033" y="29143"/>
                  </a:lnTo>
                  <a:lnTo>
                    <a:pt x="3634835" y="22571"/>
                  </a:lnTo>
                  <a:cubicBezTo>
                    <a:pt x="3616452" y="20285"/>
                    <a:pt x="3598069" y="18380"/>
                    <a:pt x="3579876" y="16856"/>
                  </a:cubicBezTo>
                  <a:cubicBezTo>
                    <a:pt x="3433667" y="3140"/>
                    <a:pt x="3289840" y="-1622"/>
                    <a:pt x="3147441" y="473"/>
                  </a:cubicBezTo>
                  <a:cubicBezTo>
                    <a:pt x="3005138" y="2283"/>
                    <a:pt x="2864263" y="10188"/>
                    <a:pt x="2724722" y="22857"/>
                  </a:cubicBezTo>
                  <a:cubicBezTo>
                    <a:pt x="2445353" y="48098"/>
                    <a:pt x="2171129" y="90198"/>
                    <a:pt x="1898428" y="147730"/>
                  </a:cubicBezTo>
                  <a:cubicBezTo>
                    <a:pt x="1830134" y="162208"/>
                    <a:pt x="1762030" y="177448"/>
                    <a:pt x="1692878" y="195069"/>
                  </a:cubicBezTo>
                  <a:lnTo>
                    <a:pt x="1640205" y="208785"/>
                  </a:lnTo>
                  <a:lnTo>
                    <a:pt x="1592294" y="221643"/>
                  </a:lnTo>
                  <a:cubicBezTo>
                    <a:pt x="1561624" y="229740"/>
                    <a:pt x="1530858" y="238503"/>
                    <a:pt x="1500092" y="245551"/>
                  </a:cubicBezTo>
                  <a:cubicBezTo>
                    <a:pt x="1377125" y="276412"/>
                    <a:pt x="1253490" y="300987"/>
                    <a:pt x="1130046" y="318227"/>
                  </a:cubicBezTo>
                  <a:cubicBezTo>
                    <a:pt x="1068229" y="326895"/>
                    <a:pt x="1006602" y="333086"/>
                    <a:pt x="944880" y="337658"/>
                  </a:cubicBezTo>
                  <a:cubicBezTo>
                    <a:pt x="914114" y="339277"/>
                    <a:pt x="883253" y="341563"/>
                    <a:pt x="852583" y="341944"/>
                  </a:cubicBezTo>
                  <a:cubicBezTo>
                    <a:pt x="821817" y="343278"/>
                    <a:pt x="791147" y="342992"/>
                    <a:pt x="760476" y="343087"/>
                  </a:cubicBezTo>
                  <a:cubicBezTo>
                    <a:pt x="699230" y="342135"/>
                    <a:pt x="638175" y="338706"/>
                    <a:pt x="577215" y="332800"/>
                  </a:cubicBezTo>
                  <a:cubicBezTo>
                    <a:pt x="516255" y="326895"/>
                    <a:pt x="455771" y="317179"/>
                    <a:pt x="394907" y="305463"/>
                  </a:cubicBezTo>
                  <a:cubicBezTo>
                    <a:pt x="334137" y="293557"/>
                    <a:pt x="273368" y="278412"/>
                    <a:pt x="211265" y="261363"/>
                  </a:cubicBezTo>
                  <a:cubicBezTo>
                    <a:pt x="149066" y="244123"/>
                    <a:pt x="85820" y="224310"/>
                    <a:pt x="17526" y="204880"/>
                  </a:cubicBezTo>
                  <a:cubicBezTo>
                    <a:pt x="11716" y="203165"/>
                    <a:pt x="5906" y="201546"/>
                    <a:pt x="0" y="199927"/>
                  </a:cubicBezTo>
                  <a:lnTo>
                    <a:pt x="0" y="526920"/>
                  </a:lnTo>
                  <a:cubicBezTo>
                    <a:pt x="32576" y="541874"/>
                    <a:pt x="66104" y="557114"/>
                    <a:pt x="100298" y="571973"/>
                  </a:cubicBezTo>
                  <a:cubicBezTo>
                    <a:pt x="164973" y="600167"/>
                    <a:pt x="232410" y="626456"/>
                    <a:pt x="301562" y="649697"/>
                  </a:cubicBezTo>
                  <a:cubicBezTo>
                    <a:pt x="439865" y="696655"/>
                    <a:pt x="585216" y="728754"/>
                    <a:pt x="731044" y="746947"/>
                  </a:cubicBezTo>
                  <a:cubicBezTo>
                    <a:pt x="876967" y="764664"/>
                    <a:pt x="1023652" y="769426"/>
                    <a:pt x="1168241" y="762759"/>
                  </a:cubicBezTo>
                  <a:cubicBezTo>
                    <a:pt x="1313021" y="756663"/>
                    <a:pt x="1455896" y="740185"/>
                    <a:pt x="1596581" y="716944"/>
                  </a:cubicBezTo>
                  <a:cubicBezTo>
                    <a:pt x="1632014" y="711610"/>
                    <a:pt x="1666685" y="704371"/>
                    <a:pt x="1701641" y="697894"/>
                  </a:cubicBezTo>
                  <a:lnTo>
                    <a:pt x="1752124" y="688273"/>
                  </a:lnTo>
                  <a:lnTo>
                    <a:pt x="1797939" y="679891"/>
                  </a:lnTo>
                  <a:cubicBezTo>
                    <a:pt x="1860328" y="669128"/>
                    <a:pt x="1924431" y="658746"/>
                    <a:pt x="1988630" y="649316"/>
                  </a:cubicBezTo>
                  <a:cubicBezTo>
                    <a:pt x="2117217" y="630838"/>
                    <a:pt x="2246852" y="614645"/>
                    <a:pt x="2376297" y="601691"/>
                  </a:cubicBezTo>
                  <a:cubicBezTo>
                    <a:pt x="2441067" y="595214"/>
                    <a:pt x="2505742" y="589118"/>
                    <a:pt x="2570416" y="584165"/>
                  </a:cubicBezTo>
                  <a:cubicBezTo>
                    <a:pt x="2635091" y="579402"/>
                    <a:pt x="2699671" y="574831"/>
                    <a:pt x="2764155" y="571497"/>
                  </a:cubicBezTo>
                  <a:cubicBezTo>
                    <a:pt x="2828639" y="568068"/>
                    <a:pt x="2892933" y="565401"/>
                    <a:pt x="2956941" y="564163"/>
                  </a:cubicBezTo>
                  <a:cubicBezTo>
                    <a:pt x="3021045" y="562353"/>
                    <a:pt x="3084766" y="561972"/>
                    <a:pt x="3148298" y="562639"/>
                  </a:cubicBezTo>
                  <a:cubicBezTo>
                    <a:pt x="3211735" y="563305"/>
                    <a:pt x="3274695" y="565591"/>
                    <a:pt x="3337274" y="568544"/>
                  </a:cubicBezTo>
                  <a:cubicBezTo>
                    <a:pt x="3399568" y="572259"/>
                    <a:pt x="3461671" y="576259"/>
                    <a:pt x="3522345" y="583308"/>
                  </a:cubicBezTo>
                  <a:cubicBezTo>
                    <a:pt x="3537680" y="584737"/>
                    <a:pt x="3552730" y="586737"/>
                    <a:pt x="3567779" y="588642"/>
                  </a:cubicBezTo>
                  <a:lnTo>
                    <a:pt x="3613785" y="594357"/>
                  </a:lnTo>
                  <a:lnTo>
                    <a:pt x="3713798" y="607882"/>
                  </a:lnTo>
                  <a:lnTo>
                    <a:pt x="3913823" y="634838"/>
                  </a:lnTo>
                  <a:cubicBezTo>
                    <a:pt x="4047268" y="652078"/>
                    <a:pt x="4180904" y="670366"/>
                    <a:pt x="4315873" y="686273"/>
                  </a:cubicBezTo>
                  <a:lnTo>
                    <a:pt x="4517422" y="710086"/>
                  </a:lnTo>
                  <a:cubicBezTo>
                    <a:pt x="4586573" y="717896"/>
                    <a:pt x="4657916" y="725992"/>
                    <a:pt x="4728972" y="731422"/>
                  </a:cubicBezTo>
                  <a:cubicBezTo>
                    <a:pt x="4871371" y="743042"/>
                    <a:pt x="5016627" y="748376"/>
                    <a:pt x="5162931" y="744185"/>
                  </a:cubicBezTo>
                  <a:cubicBezTo>
                    <a:pt x="5308949" y="740566"/>
                    <a:pt x="5456111" y="725611"/>
                    <a:pt x="5594033" y="706466"/>
                  </a:cubicBezTo>
                  <a:cubicBezTo>
                    <a:pt x="5732621" y="687511"/>
                    <a:pt x="5859876" y="667033"/>
                    <a:pt x="5982939" y="655793"/>
                  </a:cubicBezTo>
                  <a:cubicBezTo>
                    <a:pt x="6013799" y="652936"/>
                    <a:pt x="6044375" y="650364"/>
                    <a:pt x="6075045" y="648459"/>
                  </a:cubicBezTo>
                  <a:cubicBezTo>
                    <a:pt x="6105906" y="646363"/>
                    <a:pt x="6135529" y="645125"/>
                    <a:pt x="6167819" y="643887"/>
                  </a:cubicBezTo>
                  <a:cubicBezTo>
                    <a:pt x="6230779" y="641125"/>
                    <a:pt x="6295930" y="640077"/>
                    <a:pt x="6361081" y="639124"/>
                  </a:cubicBezTo>
                  <a:cubicBezTo>
                    <a:pt x="6491955" y="637981"/>
                    <a:pt x="6624638" y="638553"/>
                    <a:pt x="6757321" y="640458"/>
                  </a:cubicBezTo>
                  <a:cubicBezTo>
                    <a:pt x="6890195" y="642553"/>
                    <a:pt x="7023449" y="645030"/>
                    <a:pt x="7156704" y="649030"/>
                  </a:cubicBezTo>
                  <a:cubicBezTo>
                    <a:pt x="7289959" y="652650"/>
                    <a:pt x="7423404" y="656841"/>
                    <a:pt x="7556373" y="662365"/>
                  </a:cubicBezTo>
                  <a:cubicBezTo>
                    <a:pt x="7689152" y="667509"/>
                    <a:pt x="7822502" y="673986"/>
                    <a:pt x="7952328" y="682177"/>
                  </a:cubicBezTo>
                  <a:lnTo>
                    <a:pt x="8000714" y="685511"/>
                  </a:lnTo>
                  <a:cubicBezTo>
                    <a:pt x="8016811" y="686654"/>
                    <a:pt x="8031670" y="688178"/>
                    <a:pt x="8047196" y="689416"/>
                  </a:cubicBezTo>
                  <a:lnTo>
                    <a:pt x="8097965" y="693893"/>
                  </a:lnTo>
                  <a:cubicBezTo>
                    <a:pt x="8116539" y="695417"/>
                    <a:pt x="8134731" y="696846"/>
                    <a:pt x="8152733" y="697894"/>
                  </a:cubicBezTo>
                  <a:cubicBezTo>
                    <a:pt x="8224647" y="701989"/>
                    <a:pt x="8294465" y="704085"/>
                    <a:pt x="8363903" y="705133"/>
                  </a:cubicBezTo>
                  <a:cubicBezTo>
                    <a:pt x="8502777" y="706657"/>
                    <a:pt x="8640223" y="704180"/>
                    <a:pt x="8777764" y="698084"/>
                  </a:cubicBezTo>
                  <a:cubicBezTo>
                    <a:pt x="8912352" y="692083"/>
                    <a:pt x="9046845" y="682749"/>
                    <a:pt x="9182005" y="668366"/>
                  </a:cubicBezTo>
                  <a:lnTo>
                    <a:pt x="9182005" y="351088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133EDCAA-1D6C-4710-9DA1-C7FC946D8E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501488"/>
              <a:ext cx="12188952" cy="641669"/>
            </a:xfrm>
            <a:custGeom>
              <a:avLst/>
              <a:gdLst>
                <a:gd name="connsiteX0" fmla="*/ 9182100 w 9182100"/>
                <a:gd name="connsiteY0" fmla="*/ 154189 h 544245"/>
                <a:gd name="connsiteX1" fmla="*/ 9047702 w 9182100"/>
                <a:gd name="connsiteY1" fmla="*/ 162762 h 544245"/>
                <a:gd name="connsiteX2" fmla="*/ 8652224 w 9182100"/>
                <a:gd name="connsiteY2" fmla="*/ 178287 h 544245"/>
                <a:gd name="connsiteX3" fmla="*/ 8255603 w 9182100"/>
                <a:gd name="connsiteY3" fmla="*/ 161047 h 544245"/>
                <a:gd name="connsiteX4" fmla="*/ 8060722 w 9182100"/>
                <a:gd name="connsiteY4" fmla="*/ 140854 h 544245"/>
                <a:gd name="connsiteX5" fmla="*/ 8013478 w 9182100"/>
                <a:gd name="connsiteY5" fmla="*/ 134187 h 544245"/>
                <a:gd name="connsiteX6" fmla="*/ 7990428 w 9182100"/>
                <a:gd name="connsiteY6" fmla="*/ 130567 h 544245"/>
                <a:gd name="connsiteX7" fmla="*/ 7964139 w 9182100"/>
                <a:gd name="connsiteY7" fmla="*/ 126853 h 544245"/>
                <a:gd name="connsiteX8" fmla="*/ 7911656 w 9182100"/>
                <a:gd name="connsiteY8" fmla="*/ 119518 h 544245"/>
                <a:gd name="connsiteX9" fmla="*/ 7860220 w 9182100"/>
                <a:gd name="connsiteY9" fmla="*/ 113232 h 544245"/>
                <a:gd name="connsiteX10" fmla="*/ 7453884 w 9182100"/>
                <a:gd name="connsiteY10" fmla="*/ 70369 h 544245"/>
                <a:gd name="connsiteX11" fmla="*/ 7048976 w 9182100"/>
                <a:gd name="connsiteY11" fmla="*/ 36556 h 544245"/>
                <a:gd name="connsiteX12" fmla="*/ 6846285 w 9182100"/>
                <a:gd name="connsiteY12" fmla="*/ 22649 h 544245"/>
                <a:gd name="connsiteX13" fmla="*/ 6643212 w 9182100"/>
                <a:gd name="connsiteY13" fmla="*/ 11600 h 544245"/>
                <a:gd name="connsiteX14" fmla="*/ 6541485 w 9182100"/>
                <a:gd name="connsiteY14" fmla="*/ 7314 h 544245"/>
                <a:gd name="connsiteX15" fmla="*/ 6439567 w 9182100"/>
                <a:gd name="connsiteY15" fmla="*/ 3885 h 544245"/>
                <a:gd name="connsiteX16" fmla="*/ 6337459 w 9182100"/>
                <a:gd name="connsiteY16" fmla="*/ 1313 h 544245"/>
                <a:gd name="connsiteX17" fmla="*/ 6234970 w 9182100"/>
                <a:gd name="connsiteY17" fmla="*/ 75 h 544245"/>
                <a:gd name="connsiteX18" fmla="*/ 6027802 w 9182100"/>
                <a:gd name="connsiteY18" fmla="*/ 2265 h 544245"/>
                <a:gd name="connsiteX19" fmla="*/ 5921978 w 9182100"/>
                <a:gd name="connsiteY19" fmla="*/ 6552 h 544245"/>
                <a:gd name="connsiteX20" fmla="*/ 5815965 w 9182100"/>
                <a:gd name="connsiteY20" fmla="*/ 14362 h 544245"/>
                <a:gd name="connsiteX21" fmla="*/ 5408390 w 9182100"/>
                <a:gd name="connsiteY21" fmla="*/ 67036 h 544245"/>
                <a:gd name="connsiteX22" fmla="*/ 5023866 w 9182100"/>
                <a:gd name="connsiteY22" fmla="*/ 103992 h 544245"/>
                <a:gd name="connsiteX23" fmla="*/ 4831556 w 9182100"/>
                <a:gd name="connsiteY23" fmla="*/ 106374 h 544245"/>
                <a:gd name="connsiteX24" fmla="*/ 4637723 w 9182100"/>
                <a:gd name="connsiteY24" fmla="*/ 98754 h 544245"/>
                <a:gd name="connsiteX25" fmla="*/ 4442460 w 9182100"/>
                <a:gd name="connsiteY25" fmla="*/ 83038 h 544245"/>
                <a:gd name="connsiteX26" fmla="*/ 4341686 w 9182100"/>
                <a:gd name="connsiteY26" fmla="*/ 77227 h 544245"/>
                <a:gd name="connsiteX27" fmla="*/ 4241006 w 9182100"/>
                <a:gd name="connsiteY27" fmla="*/ 71989 h 544245"/>
                <a:gd name="connsiteX28" fmla="*/ 3836956 w 9182100"/>
                <a:gd name="connsiteY28" fmla="*/ 54177 h 544245"/>
                <a:gd name="connsiteX29" fmla="*/ 3634549 w 9182100"/>
                <a:gd name="connsiteY29" fmla="*/ 45414 h 544245"/>
                <a:gd name="connsiteX30" fmla="*/ 3533394 w 9182100"/>
                <a:gd name="connsiteY30" fmla="*/ 40461 h 544245"/>
                <a:gd name="connsiteX31" fmla="*/ 3481959 w 9182100"/>
                <a:gd name="connsiteY31" fmla="*/ 37889 h 544245"/>
                <a:gd name="connsiteX32" fmla="*/ 3430238 w 9182100"/>
                <a:gd name="connsiteY32" fmla="*/ 35889 h 544245"/>
                <a:gd name="connsiteX33" fmla="*/ 3020473 w 9182100"/>
                <a:gd name="connsiteY33" fmla="*/ 37603 h 544245"/>
                <a:gd name="connsiteX34" fmla="*/ 2614422 w 9182100"/>
                <a:gd name="connsiteY34" fmla="*/ 56844 h 544245"/>
                <a:gd name="connsiteX35" fmla="*/ 2208657 w 9182100"/>
                <a:gd name="connsiteY35" fmla="*/ 81609 h 544245"/>
                <a:gd name="connsiteX36" fmla="*/ 1800606 w 9182100"/>
                <a:gd name="connsiteY36" fmla="*/ 107612 h 544245"/>
                <a:gd name="connsiteX37" fmla="*/ 1594676 w 9182100"/>
                <a:gd name="connsiteY37" fmla="*/ 124948 h 544245"/>
                <a:gd name="connsiteX38" fmla="*/ 1491996 w 9182100"/>
                <a:gd name="connsiteY38" fmla="*/ 136568 h 544245"/>
                <a:gd name="connsiteX39" fmla="*/ 1442942 w 9182100"/>
                <a:gd name="connsiteY39" fmla="*/ 141902 h 544245"/>
                <a:gd name="connsiteX40" fmla="*/ 1418463 w 9182100"/>
                <a:gd name="connsiteY40" fmla="*/ 144664 h 544245"/>
                <a:gd name="connsiteX41" fmla="*/ 1393984 w 9182100"/>
                <a:gd name="connsiteY41" fmla="*/ 146855 h 544245"/>
                <a:gd name="connsiteX42" fmla="*/ 1006697 w 9182100"/>
                <a:gd name="connsiteY42" fmla="*/ 169810 h 544245"/>
                <a:gd name="connsiteX43" fmla="*/ 816864 w 9182100"/>
                <a:gd name="connsiteY43" fmla="*/ 170953 h 544245"/>
                <a:gd name="connsiteX44" fmla="*/ 769906 w 9182100"/>
                <a:gd name="connsiteY44" fmla="*/ 169715 h 544245"/>
                <a:gd name="connsiteX45" fmla="*/ 723043 w 9182100"/>
                <a:gd name="connsiteY45" fmla="*/ 168096 h 544245"/>
                <a:gd name="connsiteX46" fmla="*/ 676370 w 9182100"/>
                <a:gd name="connsiteY46" fmla="*/ 166286 h 544245"/>
                <a:gd name="connsiteX47" fmla="*/ 629888 w 9182100"/>
                <a:gd name="connsiteY47" fmla="*/ 163333 h 544245"/>
                <a:gd name="connsiteX48" fmla="*/ 445484 w 9182100"/>
                <a:gd name="connsiteY48" fmla="*/ 146093 h 544245"/>
                <a:gd name="connsiteX49" fmla="*/ 263366 w 9182100"/>
                <a:gd name="connsiteY49" fmla="*/ 115232 h 544245"/>
                <a:gd name="connsiteX50" fmla="*/ 81439 w 9182100"/>
                <a:gd name="connsiteY50" fmla="*/ 70369 h 544245"/>
                <a:gd name="connsiteX51" fmla="*/ 35338 w 9182100"/>
                <a:gd name="connsiteY51" fmla="*/ 57034 h 544245"/>
                <a:gd name="connsiteX52" fmla="*/ 0 w 9182100"/>
                <a:gd name="connsiteY52" fmla="*/ 46652 h 544245"/>
                <a:gd name="connsiteX53" fmla="*/ 0 w 9182100"/>
                <a:gd name="connsiteY53" fmla="*/ 426795 h 544245"/>
                <a:gd name="connsiteX54" fmla="*/ 178594 w 9182100"/>
                <a:gd name="connsiteY54" fmla="*/ 479658 h 544245"/>
                <a:gd name="connsiteX55" fmla="*/ 610457 w 9182100"/>
                <a:gd name="connsiteY55" fmla="*/ 542619 h 544245"/>
                <a:gd name="connsiteX56" fmla="*/ 826865 w 9182100"/>
                <a:gd name="connsiteY56" fmla="*/ 539666 h 544245"/>
                <a:gd name="connsiteX57" fmla="*/ 1039654 w 9182100"/>
                <a:gd name="connsiteY57" fmla="*/ 515187 h 544245"/>
                <a:gd name="connsiteX58" fmla="*/ 1449705 w 9182100"/>
                <a:gd name="connsiteY58" fmla="*/ 415270 h 544245"/>
                <a:gd name="connsiteX59" fmla="*/ 1548765 w 9182100"/>
                <a:gd name="connsiteY59" fmla="*/ 382123 h 544245"/>
                <a:gd name="connsiteX60" fmla="*/ 1642872 w 9182100"/>
                <a:gd name="connsiteY60" fmla="*/ 349261 h 544245"/>
                <a:gd name="connsiteX61" fmla="*/ 1832991 w 9182100"/>
                <a:gd name="connsiteY61" fmla="*/ 289158 h 544245"/>
                <a:gd name="connsiteX62" fmla="*/ 2222754 w 9182100"/>
                <a:gd name="connsiteY62" fmla="*/ 193623 h 544245"/>
                <a:gd name="connsiteX63" fmla="*/ 2620137 w 9182100"/>
                <a:gd name="connsiteY63" fmla="*/ 138378 h 544245"/>
                <a:gd name="connsiteX64" fmla="*/ 3020473 w 9182100"/>
                <a:gd name="connsiteY64" fmla="*/ 127234 h 544245"/>
                <a:gd name="connsiteX65" fmla="*/ 3219736 w 9182100"/>
                <a:gd name="connsiteY65" fmla="*/ 139807 h 544245"/>
                <a:gd name="connsiteX66" fmla="*/ 3318605 w 9182100"/>
                <a:gd name="connsiteY66" fmla="*/ 151713 h 544245"/>
                <a:gd name="connsiteX67" fmla="*/ 3367754 w 9182100"/>
                <a:gd name="connsiteY67" fmla="*/ 158666 h 544245"/>
                <a:gd name="connsiteX68" fmla="*/ 3416618 w 9182100"/>
                <a:gd name="connsiteY68" fmla="*/ 166858 h 544245"/>
                <a:gd name="connsiteX69" fmla="*/ 3465195 w 9182100"/>
                <a:gd name="connsiteY69" fmla="*/ 176097 h 544245"/>
                <a:gd name="connsiteX70" fmla="*/ 3513868 w 9182100"/>
                <a:gd name="connsiteY70" fmla="*/ 185908 h 544245"/>
                <a:gd name="connsiteX71" fmla="*/ 3612737 w 9182100"/>
                <a:gd name="connsiteY71" fmla="*/ 207625 h 544245"/>
                <a:gd name="connsiteX72" fmla="*/ 3810381 w 9182100"/>
                <a:gd name="connsiteY72" fmla="*/ 252106 h 544245"/>
                <a:gd name="connsiteX73" fmla="*/ 4206621 w 9182100"/>
                <a:gd name="connsiteY73" fmla="*/ 339736 h 544245"/>
                <a:gd name="connsiteX74" fmla="*/ 4306062 w 9182100"/>
                <a:gd name="connsiteY74" fmla="*/ 359834 h 544245"/>
                <a:gd name="connsiteX75" fmla="*/ 4405503 w 9182100"/>
                <a:gd name="connsiteY75" fmla="*/ 378979 h 544245"/>
                <a:gd name="connsiteX76" fmla="*/ 4611529 w 9182100"/>
                <a:gd name="connsiteY76" fmla="*/ 405745 h 544245"/>
                <a:gd name="connsiteX77" fmla="*/ 5031677 w 9182100"/>
                <a:gd name="connsiteY77" fmla="*/ 427462 h 544245"/>
                <a:gd name="connsiteX78" fmla="*/ 5243227 w 9182100"/>
                <a:gd name="connsiteY78" fmla="*/ 418699 h 544245"/>
                <a:gd name="connsiteX79" fmla="*/ 5451062 w 9182100"/>
                <a:gd name="connsiteY79" fmla="*/ 398029 h 544245"/>
                <a:gd name="connsiteX80" fmla="*/ 5844635 w 9182100"/>
                <a:gd name="connsiteY80" fmla="*/ 353071 h 544245"/>
                <a:gd name="connsiteX81" fmla="*/ 5939981 w 9182100"/>
                <a:gd name="connsiteY81" fmla="*/ 346975 h 544245"/>
                <a:gd name="connsiteX82" fmla="*/ 6035898 w 9182100"/>
                <a:gd name="connsiteY82" fmla="*/ 344118 h 544245"/>
                <a:gd name="connsiteX83" fmla="*/ 6232303 w 9182100"/>
                <a:gd name="connsiteY83" fmla="*/ 343642 h 544245"/>
                <a:gd name="connsiteX84" fmla="*/ 6630924 w 9182100"/>
                <a:gd name="connsiteY84" fmla="*/ 351071 h 544245"/>
                <a:gd name="connsiteX85" fmla="*/ 6831140 w 9182100"/>
                <a:gd name="connsiteY85" fmla="*/ 356596 h 544245"/>
                <a:gd name="connsiteX86" fmla="*/ 7031545 w 9182100"/>
                <a:gd name="connsiteY86" fmla="*/ 362501 h 544245"/>
                <a:gd name="connsiteX87" fmla="*/ 7432262 w 9182100"/>
                <a:gd name="connsiteY87" fmla="*/ 378408 h 544245"/>
                <a:gd name="connsiteX88" fmla="*/ 7830312 w 9182100"/>
                <a:gd name="connsiteY88" fmla="*/ 402506 h 544245"/>
                <a:gd name="connsiteX89" fmla="*/ 7879270 w 9182100"/>
                <a:gd name="connsiteY89" fmla="*/ 406792 h 544245"/>
                <a:gd name="connsiteX90" fmla="*/ 7926895 w 9182100"/>
                <a:gd name="connsiteY90" fmla="*/ 411745 h 544245"/>
                <a:gd name="connsiteX91" fmla="*/ 7977569 w 9182100"/>
                <a:gd name="connsiteY91" fmla="*/ 417175 h 544245"/>
                <a:gd name="connsiteX92" fmla="*/ 8030623 w 9182100"/>
                <a:gd name="connsiteY92" fmla="*/ 422127 h 544245"/>
                <a:gd name="connsiteX93" fmla="*/ 8237982 w 9182100"/>
                <a:gd name="connsiteY93" fmla="*/ 435177 h 544245"/>
                <a:gd name="connsiteX94" fmla="*/ 8647748 w 9182100"/>
                <a:gd name="connsiteY94" fmla="*/ 449464 h 544245"/>
                <a:gd name="connsiteX95" fmla="*/ 8852821 w 9182100"/>
                <a:gd name="connsiteY95" fmla="*/ 456132 h 544245"/>
                <a:gd name="connsiteX96" fmla="*/ 8955786 w 9182100"/>
                <a:gd name="connsiteY96" fmla="*/ 458132 h 544245"/>
                <a:gd name="connsiteX97" fmla="*/ 9059227 w 9182100"/>
                <a:gd name="connsiteY97" fmla="*/ 457751 h 544245"/>
                <a:gd name="connsiteX98" fmla="*/ 9182005 w 9182100"/>
                <a:gd name="connsiteY98" fmla="*/ 452512 h 544245"/>
                <a:gd name="connsiteX99" fmla="*/ 9182005 w 9182100"/>
                <a:gd name="connsiteY99" fmla="*/ 154189 h 544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</a:cxnLst>
              <a:rect l="l" t="t" r="r" b="b"/>
              <a:pathLst>
                <a:path w="9182100" h="544245">
                  <a:moveTo>
                    <a:pt x="9182100" y="154189"/>
                  </a:moveTo>
                  <a:cubicBezTo>
                    <a:pt x="9137618" y="157142"/>
                    <a:pt x="9092851" y="159904"/>
                    <a:pt x="9047702" y="162762"/>
                  </a:cubicBezTo>
                  <a:cubicBezTo>
                    <a:pt x="8917114" y="170668"/>
                    <a:pt x="8784717" y="178002"/>
                    <a:pt x="8652224" y="178287"/>
                  </a:cubicBezTo>
                  <a:cubicBezTo>
                    <a:pt x="8519732" y="178764"/>
                    <a:pt x="8387049" y="171239"/>
                    <a:pt x="8255603" y="161047"/>
                  </a:cubicBezTo>
                  <a:cubicBezTo>
                    <a:pt x="8189881" y="155904"/>
                    <a:pt x="8124539" y="149236"/>
                    <a:pt x="8060722" y="140854"/>
                  </a:cubicBezTo>
                  <a:cubicBezTo>
                    <a:pt x="8044815" y="138759"/>
                    <a:pt x="8029099" y="136473"/>
                    <a:pt x="8013478" y="134187"/>
                  </a:cubicBezTo>
                  <a:lnTo>
                    <a:pt x="7990428" y="130567"/>
                  </a:lnTo>
                  <a:lnTo>
                    <a:pt x="7964139" y="126853"/>
                  </a:lnTo>
                  <a:cubicBezTo>
                    <a:pt x="7946708" y="124376"/>
                    <a:pt x="7928896" y="121709"/>
                    <a:pt x="7911656" y="119518"/>
                  </a:cubicBezTo>
                  <a:lnTo>
                    <a:pt x="7860220" y="113232"/>
                  </a:lnTo>
                  <a:cubicBezTo>
                    <a:pt x="7723728" y="96277"/>
                    <a:pt x="7589044" y="83038"/>
                    <a:pt x="7453884" y="70369"/>
                  </a:cubicBezTo>
                  <a:cubicBezTo>
                    <a:pt x="7318915" y="57701"/>
                    <a:pt x="7184041" y="46366"/>
                    <a:pt x="7048976" y="36556"/>
                  </a:cubicBezTo>
                  <a:cubicBezTo>
                    <a:pt x="6981444" y="31793"/>
                    <a:pt x="6913912" y="26840"/>
                    <a:pt x="6846285" y="22649"/>
                  </a:cubicBezTo>
                  <a:cubicBezTo>
                    <a:pt x="6778657" y="18553"/>
                    <a:pt x="6710934" y="14934"/>
                    <a:pt x="6643212" y="11600"/>
                  </a:cubicBezTo>
                  <a:lnTo>
                    <a:pt x="6541485" y="7314"/>
                  </a:lnTo>
                  <a:cubicBezTo>
                    <a:pt x="6507576" y="5790"/>
                    <a:pt x="6473667" y="4647"/>
                    <a:pt x="6439567" y="3885"/>
                  </a:cubicBezTo>
                  <a:lnTo>
                    <a:pt x="6337459" y="1313"/>
                  </a:lnTo>
                  <a:lnTo>
                    <a:pt x="6234970" y="75"/>
                  </a:lnTo>
                  <a:cubicBezTo>
                    <a:pt x="6166295" y="-116"/>
                    <a:pt x="6097715" y="-116"/>
                    <a:pt x="6027802" y="2265"/>
                  </a:cubicBezTo>
                  <a:cubicBezTo>
                    <a:pt x="5993320" y="3123"/>
                    <a:pt x="5957412" y="4456"/>
                    <a:pt x="5921978" y="6552"/>
                  </a:cubicBezTo>
                  <a:cubicBezTo>
                    <a:pt x="5886546" y="8552"/>
                    <a:pt x="5851112" y="11124"/>
                    <a:pt x="5815965" y="14362"/>
                  </a:cubicBezTo>
                  <a:cubicBezTo>
                    <a:pt x="5674995" y="27126"/>
                    <a:pt x="5538597" y="48938"/>
                    <a:pt x="5408390" y="67036"/>
                  </a:cubicBezTo>
                  <a:cubicBezTo>
                    <a:pt x="5277993" y="85514"/>
                    <a:pt x="5151692" y="99039"/>
                    <a:pt x="5023866" y="103992"/>
                  </a:cubicBezTo>
                  <a:cubicBezTo>
                    <a:pt x="4960049" y="106660"/>
                    <a:pt x="4895946" y="107231"/>
                    <a:pt x="4831556" y="106374"/>
                  </a:cubicBezTo>
                  <a:cubicBezTo>
                    <a:pt x="4767167" y="105231"/>
                    <a:pt x="4702588" y="102468"/>
                    <a:pt x="4637723" y="98754"/>
                  </a:cubicBezTo>
                  <a:cubicBezTo>
                    <a:pt x="4572762" y="95230"/>
                    <a:pt x="4507992" y="88848"/>
                    <a:pt x="4442460" y="83038"/>
                  </a:cubicBezTo>
                  <a:cubicBezTo>
                    <a:pt x="4408837" y="80752"/>
                    <a:pt x="4375214" y="79228"/>
                    <a:pt x="4341686" y="77227"/>
                  </a:cubicBezTo>
                  <a:cubicBezTo>
                    <a:pt x="4308158" y="75227"/>
                    <a:pt x="4274534" y="73417"/>
                    <a:pt x="4241006" y="71989"/>
                  </a:cubicBezTo>
                  <a:cubicBezTo>
                    <a:pt x="4106895" y="65131"/>
                    <a:pt x="3971925" y="59797"/>
                    <a:pt x="3836956" y="54177"/>
                  </a:cubicBezTo>
                  <a:lnTo>
                    <a:pt x="3634549" y="45414"/>
                  </a:lnTo>
                  <a:lnTo>
                    <a:pt x="3533394" y="40461"/>
                  </a:lnTo>
                  <a:lnTo>
                    <a:pt x="3481959" y="37889"/>
                  </a:lnTo>
                  <a:cubicBezTo>
                    <a:pt x="3464719" y="37127"/>
                    <a:pt x="3447479" y="36079"/>
                    <a:pt x="3430238" y="35889"/>
                  </a:cubicBezTo>
                  <a:cubicBezTo>
                    <a:pt x="3292602" y="31126"/>
                    <a:pt x="3156299" y="33603"/>
                    <a:pt x="3020473" y="37603"/>
                  </a:cubicBezTo>
                  <a:cubicBezTo>
                    <a:pt x="2884741" y="41985"/>
                    <a:pt x="2749487" y="48843"/>
                    <a:pt x="2614422" y="56844"/>
                  </a:cubicBezTo>
                  <a:lnTo>
                    <a:pt x="2208657" y="81609"/>
                  </a:lnTo>
                  <a:cubicBezTo>
                    <a:pt x="2073116" y="89991"/>
                    <a:pt x="1937195" y="97515"/>
                    <a:pt x="1800606" y="107612"/>
                  </a:cubicBezTo>
                  <a:cubicBezTo>
                    <a:pt x="1732217" y="112184"/>
                    <a:pt x="1663827" y="117804"/>
                    <a:pt x="1594676" y="124948"/>
                  </a:cubicBezTo>
                  <a:lnTo>
                    <a:pt x="1491996" y="136568"/>
                  </a:lnTo>
                  <a:lnTo>
                    <a:pt x="1442942" y="141902"/>
                  </a:lnTo>
                  <a:lnTo>
                    <a:pt x="1418463" y="144664"/>
                  </a:lnTo>
                  <a:lnTo>
                    <a:pt x="1393984" y="146855"/>
                  </a:lnTo>
                  <a:cubicBezTo>
                    <a:pt x="1263491" y="159142"/>
                    <a:pt x="1134142" y="166667"/>
                    <a:pt x="1006697" y="169810"/>
                  </a:cubicBezTo>
                  <a:cubicBezTo>
                    <a:pt x="942975" y="172001"/>
                    <a:pt x="879729" y="171239"/>
                    <a:pt x="816864" y="170953"/>
                  </a:cubicBezTo>
                  <a:lnTo>
                    <a:pt x="769906" y="169715"/>
                  </a:lnTo>
                  <a:cubicBezTo>
                    <a:pt x="754285" y="169525"/>
                    <a:pt x="738569" y="169048"/>
                    <a:pt x="723043" y="168096"/>
                  </a:cubicBezTo>
                  <a:lnTo>
                    <a:pt x="676370" y="166286"/>
                  </a:lnTo>
                  <a:cubicBezTo>
                    <a:pt x="660845" y="165238"/>
                    <a:pt x="645414" y="164095"/>
                    <a:pt x="629888" y="163333"/>
                  </a:cubicBezTo>
                  <a:cubicBezTo>
                    <a:pt x="568071" y="159047"/>
                    <a:pt x="506540" y="154094"/>
                    <a:pt x="445484" y="146093"/>
                  </a:cubicBezTo>
                  <a:cubicBezTo>
                    <a:pt x="384524" y="137997"/>
                    <a:pt x="323850" y="128091"/>
                    <a:pt x="263366" y="115232"/>
                  </a:cubicBezTo>
                  <a:cubicBezTo>
                    <a:pt x="202787" y="102850"/>
                    <a:pt x="142589" y="87419"/>
                    <a:pt x="81439" y="70369"/>
                  </a:cubicBezTo>
                  <a:cubicBezTo>
                    <a:pt x="66199" y="66178"/>
                    <a:pt x="50864" y="61702"/>
                    <a:pt x="35338" y="57034"/>
                  </a:cubicBezTo>
                  <a:lnTo>
                    <a:pt x="0" y="46652"/>
                  </a:lnTo>
                  <a:lnTo>
                    <a:pt x="0" y="426795"/>
                  </a:lnTo>
                  <a:cubicBezTo>
                    <a:pt x="58198" y="446416"/>
                    <a:pt x="117920" y="464323"/>
                    <a:pt x="178594" y="479658"/>
                  </a:cubicBezTo>
                  <a:cubicBezTo>
                    <a:pt x="319850" y="514901"/>
                    <a:pt x="465582" y="537094"/>
                    <a:pt x="610457" y="542619"/>
                  </a:cubicBezTo>
                  <a:cubicBezTo>
                    <a:pt x="682943" y="545953"/>
                    <a:pt x="755142" y="543762"/>
                    <a:pt x="826865" y="539666"/>
                  </a:cubicBezTo>
                  <a:cubicBezTo>
                    <a:pt x="898398" y="534523"/>
                    <a:pt x="969645" y="526903"/>
                    <a:pt x="1039654" y="515187"/>
                  </a:cubicBezTo>
                  <a:cubicBezTo>
                    <a:pt x="1180052" y="492517"/>
                    <a:pt x="1316736" y="457751"/>
                    <a:pt x="1449705" y="415270"/>
                  </a:cubicBezTo>
                  <a:cubicBezTo>
                    <a:pt x="1483138" y="405364"/>
                    <a:pt x="1515809" y="393172"/>
                    <a:pt x="1548765" y="382123"/>
                  </a:cubicBezTo>
                  <a:lnTo>
                    <a:pt x="1642872" y="349261"/>
                  </a:lnTo>
                  <a:cubicBezTo>
                    <a:pt x="1705261" y="328211"/>
                    <a:pt x="1768983" y="308208"/>
                    <a:pt x="1832991" y="289158"/>
                  </a:cubicBezTo>
                  <a:cubicBezTo>
                    <a:pt x="1961198" y="251821"/>
                    <a:pt x="2091404" y="219435"/>
                    <a:pt x="2222754" y="193623"/>
                  </a:cubicBezTo>
                  <a:cubicBezTo>
                    <a:pt x="2354199" y="168382"/>
                    <a:pt x="2486882" y="149332"/>
                    <a:pt x="2620137" y="138378"/>
                  </a:cubicBezTo>
                  <a:cubicBezTo>
                    <a:pt x="2753392" y="127424"/>
                    <a:pt x="2887123" y="122947"/>
                    <a:pt x="3020473" y="127234"/>
                  </a:cubicBezTo>
                  <a:cubicBezTo>
                    <a:pt x="3087148" y="129043"/>
                    <a:pt x="3153632" y="133711"/>
                    <a:pt x="3219736" y="139807"/>
                  </a:cubicBezTo>
                  <a:cubicBezTo>
                    <a:pt x="3252788" y="143426"/>
                    <a:pt x="3285839" y="146760"/>
                    <a:pt x="3318605" y="151713"/>
                  </a:cubicBezTo>
                  <a:lnTo>
                    <a:pt x="3367754" y="158666"/>
                  </a:lnTo>
                  <a:cubicBezTo>
                    <a:pt x="3384042" y="161238"/>
                    <a:pt x="3400330" y="164000"/>
                    <a:pt x="3416618" y="166858"/>
                  </a:cubicBezTo>
                  <a:cubicBezTo>
                    <a:pt x="3432905" y="169525"/>
                    <a:pt x="3449003" y="172954"/>
                    <a:pt x="3465195" y="176097"/>
                  </a:cubicBezTo>
                  <a:cubicBezTo>
                    <a:pt x="3481483" y="179431"/>
                    <a:pt x="3497199" y="182288"/>
                    <a:pt x="3513868" y="185908"/>
                  </a:cubicBezTo>
                  <a:lnTo>
                    <a:pt x="3612737" y="207625"/>
                  </a:lnTo>
                  <a:lnTo>
                    <a:pt x="3810381" y="252106"/>
                  </a:lnTo>
                  <a:cubicBezTo>
                    <a:pt x="3942112" y="282015"/>
                    <a:pt x="4073843" y="312590"/>
                    <a:pt x="4206621" y="339736"/>
                  </a:cubicBezTo>
                  <a:cubicBezTo>
                    <a:pt x="4239768" y="346785"/>
                    <a:pt x="4272915" y="353452"/>
                    <a:pt x="4306062" y="359834"/>
                  </a:cubicBezTo>
                  <a:cubicBezTo>
                    <a:pt x="4339209" y="366216"/>
                    <a:pt x="4372356" y="372979"/>
                    <a:pt x="4405503" y="378979"/>
                  </a:cubicBezTo>
                  <a:cubicBezTo>
                    <a:pt x="4473416" y="389266"/>
                    <a:pt x="4542378" y="398410"/>
                    <a:pt x="4611529" y="405745"/>
                  </a:cubicBezTo>
                  <a:cubicBezTo>
                    <a:pt x="4749832" y="420794"/>
                    <a:pt x="4890326" y="428795"/>
                    <a:pt x="5031677" y="427462"/>
                  </a:cubicBezTo>
                  <a:cubicBezTo>
                    <a:pt x="5102352" y="426985"/>
                    <a:pt x="5173028" y="423747"/>
                    <a:pt x="5243227" y="418699"/>
                  </a:cubicBezTo>
                  <a:cubicBezTo>
                    <a:pt x="5313427" y="413650"/>
                    <a:pt x="5382959" y="406030"/>
                    <a:pt x="5451062" y="398029"/>
                  </a:cubicBezTo>
                  <a:cubicBezTo>
                    <a:pt x="5587651" y="381551"/>
                    <a:pt x="5717381" y="362501"/>
                    <a:pt x="5844635" y="353071"/>
                  </a:cubicBezTo>
                  <a:cubicBezTo>
                    <a:pt x="5876544" y="350690"/>
                    <a:pt x="5908262" y="348404"/>
                    <a:pt x="5939981" y="346975"/>
                  </a:cubicBezTo>
                  <a:cubicBezTo>
                    <a:pt x="5971794" y="345356"/>
                    <a:pt x="6003036" y="344308"/>
                    <a:pt x="6035898" y="344118"/>
                  </a:cubicBezTo>
                  <a:cubicBezTo>
                    <a:pt x="6100477" y="343070"/>
                    <a:pt x="6166390" y="343356"/>
                    <a:pt x="6232303" y="343642"/>
                  </a:cubicBezTo>
                  <a:cubicBezTo>
                    <a:pt x="6364415" y="344880"/>
                    <a:pt x="6497669" y="347833"/>
                    <a:pt x="6630924" y="351071"/>
                  </a:cubicBezTo>
                  <a:lnTo>
                    <a:pt x="6831140" y="356596"/>
                  </a:lnTo>
                  <a:lnTo>
                    <a:pt x="7031545" y="362501"/>
                  </a:lnTo>
                  <a:cubicBezTo>
                    <a:pt x="7165086" y="367454"/>
                    <a:pt x="7298818" y="371835"/>
                    <a:pt x="7432262" y="378408"/>
                  </a:cubicBezTo>
                  <a:cubicBezTo>
                    <a:pt x="7565518" y="384790"/>
                    <a:pt x="7699153" y="392124"/>
                    <a:pt x="7830312" y="402506"/>
                  </a:cubicBezTo>
                  <a:lnTo>
                    <a:pt x="7879270" y="406792"/>
                  </a:lnTo>
                  <a:lnTo>
                    <a:pt x="7926895" y="411745"/>
                  </a:lnTo>
                  <a:lnTo>
                    <a:pt x="7977569" y="417175"/>
                  </a:lnTo>
                  <a:cubicBezTo>
                    <a:pt x="7995380" y="418984"/>
                    <a:pt x="8013097" y="420699"/>
                    <a:pt x="8030623" y="422127"/>
                  </a:cubicBezTo>
                  <a:cubicBezTo>
                    <a:pt x="8100632" y="427843"/>
                    <a:pt x="8169402" y="431748"/>
                    <a:pt x="8237982" y="435177"/>
                  </a:cubicBezTo>
                  <a:cubicBezTo>
                    <a:pt x="8375047" y="442035"/>
                    <a:pt x="8511254" y="444511"/>
                    <a:pt x="8647748" y="449464"/>
                  </a:cubicBezTo>
                  <a:cubicBezTo>
                    <a:pt x="8715946" y="451750"/>
                    <a:pt x="8784336" y="454513"/>
                    <a:pt x="8852821" y="456132"/>
                  </a:cubicBezTo>
                  <a:cubicBezTo>
                    <a:pt x="8887111" y="456989"/>
                    <a:pt x="8921401" y="457751"/>
                    <a:pt x="8955786" y="458132"/>
                  </a:cubicBezTo>
                  <a:cubicBezTo>
                    <a:pt x="8990171" y="458323"/>
                    <a:pt x="9024651" y="458227"/>
                    <a:pt x="9059227" y="457751"/>
                  </a:cubicBezTo>
                  <a:cubicBezTo>
                    <a:pt x="9099995" y="456989"/>
                    <a:pt x="9140857" y="455275"/>
                    <a:pt x="9182005" y="452512"/>
                  </a:cubicBezTo>
                  <a:lnTo>
                    <a:pt x="9182005" y="154189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 useBgFill="1">
          <p:nvSpPr>
            <p:cNvPr id="16" name="Freeform: Shape 15">
              <a:extLst>
                <a:ext uri="{FF2B5EF4-FFF2-40B4-BE49-F238E27FC236}">
                  <a16:creationId xmlns:a16="http://schemas.microsoft.com/office/drawing/2014/main" id="{3916FBF2-1CC9-460D-A42B-FB77E515EC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614750"/>
              <a:ext cx="12188952" cy="1201528"/>
            </a:xfrm>
            <a:custGeom>
              <a:avLst/>
              <a:gdLst>
                <a:gd name="connsiteX0" fmla="*/ 0 w 9182100"/>
                <a:gd name="connsiteY0" fmla="*/ 1019102 h 1019102"/>
                <a:gd name="connsiteX1" fmla="*/ 9182100 w 9182100"/>
                <a:gd name="connsiteY1" fmla="*/ 1019102 h 1019102"/>
                <a:gd name="connsiteX2" fmla="*/ 9182100 w 9182100"/>
                <a:gd name="connsiteY2" fmla="*/ 273009 h 1019102"/>
                <a:gd name="connsiteX3" fmla="*/ 9065895 w 9182100"/>
                <a:gd name="connsiteY3" fmla="*/ 278343 h 1019102"/>
                <a:gd name="connsiteX4" fmla="*/ 8261890 w 9182100"/>
                <a:gd name="connsiteY4" fmla="*/ 257769 h 1019102"/>
                <a:gd name="connsiteX5" fmla="*/ 8038624 w 9182100"/>
                <a:gd name="connsiteY5" fmla="*/ 235956 h 1019102"/>
                <a:gd name="connsiteX6" fmla="*/ 7862221 w 9182100"/>
                <a:gd name="connsiteY6" fmla="*/ 213097 h 1019102"/>
                <a:gd name="connsiteX7" fmla="*/ 6238780 w 9182100"/>
                <a:gd name="connsiteY7" fmla="*/ 126419 h 1019102"/>
                <a:gd name="connsiteX8" fmla="*/ 5828729 w 9182100"/>
                <a:gd name="connsiteY8" fmla="*/ 142421 h 1019102"/>
                <a:gd name="connsiteX9" fmla="*/ 5227606 w 9182100"/>
                <a:gd name="connsiteY9" fmla="*/ 219764 h 1019102"/>
                <a:gd name="connsiteX10" fmla="*/ 4394359 w 9182100"/>
                <a:gd name="connsiteY10" fmla="*/ 190713 h 1019102"/>
                <a:gd name="connsiteX11" fmla="*/ 3789236 w 9182100"/>
                <a:gd name="connsiteY11" fmla="*/ 107655 h 1019102"/>
                <a:gd name="connsiteX12" fmla="*/ 3391567 w 9182100"/>
                <a:gd name="connsiteY12" fmla="*/ 30502 h 1019102"/>
                <a:gd name="connsiteX13" fmla="*/ 2180177 w 9182100"/>
                <a:gd name="connsiteY13" fmla="*/ 67745 h 1019102"/>
                <a:gd name="connsiteX14" fmla="*/ 1543336 w 9182100"/>
                <a:gd name="connsiteY14" fmla="*/ 209953 h 1019102"/>
                <a:gd name="connsiteX15" fmla="*/ 1276731 w 9182100"/>
                <a:gd name="connsiteY15" fmla="*/ 286439 h 1019102"/>
                <a:gd name="connsiteX16" fmla="*/ 441293 w 9182100"/>
                <a:gd name="connsiteY16" fmla="*/ 292345 h 1019102"/>
                <a:gd name="connsiteX17" fmla="*/ 0 w 9182100"/>
                <a:gd name="connsiteY17" fmla="*/ 135563 h 1019102"/>
                <a:gd name="connsiteX18" fmla="*/ 0 w 9182100"/>
                <a:gd name="connsiteY18" fmla="*/ 1019102 h 1019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82100" h="1019102">
                  <a:moveTo>
                    <a:pt x="0" y="1019102"/>
                  </a:moveTo>
                  <a:lnTo>
                    <a:pt x="9182100" y="1019102"/>
                  </a:lnTo>
                  <a:lnTo>
                    <a:pt x="9182100" y="273009"/>
                  </a:lnTo>
                  <a:cubicBezTo>
                    <a:pt x="9143429" y="275485"/>
                    <a:pt x="9104662" y="277200"/>
                    <a:pt x="9065895" y="278343"/>
                  </a:cubicBezTo>
                  <a:cubicBezTo>
                    <a:pt x="8798243" y="285201"/>
                    <a:pt x="8529066" y="277009"/>
                    <a:pt x="8261890" y="257769"/>
                  </a:cubicBezTo>
                  <a:cubicBezTo>
                    <a:pt x="8187024" y="251863"/>
                    <a:pt x="8112443" y="245386"/>
                    <a:pt x="8038624" y="235956"/>
                  </a:cubicBezTo>
                  <a:cubicBezTo>
                    <a:pt x="7980140" y="228051"/>
                    <a:pt x="7920228" y="219002"/>
                    <a:pt x="7862221" y="213097"/>
                  </a:cubicBezTo>
                  <a:cubicBezTo>
                    <a:pt x="7322439" y="159280"/>
                    <a:pt x="6780943" y="130991"/>
                    <a:pt x="6238780" y="126419"/>
                  </a:cubicBezTo>
                  <a:cubicBezTo>
                    <a:pt x="6102477" y="126324"/>
                    <a:pt x="5964745" y="128800"/>
                    <a:pt x="5828729" y="142421"/>
                  </a:cubicBezTo>
                  <a:cubicBezTo>
                    <a:pt x="5624703" y="162328"/>
                    <a:pt x="5429441" y="202048"/>
                    <a:pt x="5227606" y="219764"/>
                  </a:cubicBezTo>
                  <a:cubicBezTo>
                    <a:pt x="4950238" y="245767"/>
                    <a:pt x="4670393" y="228527"/>
                    <a:pt x="4394359" y="190713"/>
                  </a:cubicBezTo>
                  <a:cubicBezTo>
                    <a:pt x="4193381" y="163090"/>
                    <a:pt x="3988880" y="147755"/>
                    <a:pt x="3789236" y="107655"/>
                  </a:cubicBezTo>
                  <a:cubicBezTo>
                    <a:pt x="3660743" y="85271"/>
                    <a:pt x="3520249" y="51648"/>
                    <a:pt x="3391567" y="30502"/>
                  </a:cubicBezTo>
                  <a:cubicBezTo>
                    <a:pt x="2990469" y="-28553"/>
                    <a:pt x="2579370" y="5928"/>
                    <a:pt x="2180177" y="67745"/>
                  </a:cubicBezTo>
                  <a:cubicBezTo>
                    <a:pt x="1965198" y="103273"/>
                    <a:pt x="1751648" y="146136"/>
                    <a:pt x="1543336" y="209953"/>
                  </a:cubicBezTo>
                  <a:cubicBezTo>
                    <a:pt x="1456087" y="238528"/>
                    <a:pt x="1365885" y="264627"/>
                    <a:pt x="1276731" y="286439"/>
                  </a:cubicBezTo>
                  <a:cubicBezTo>
                    <a:pt x="1001173" y="335398"/>
                    <a:pt x="716471" y="346923"/>
                    <a:pt x="441293" y="292345"/>
                  </a:cubicBezTo>
                  <a:cubicBezTo>
                    <a:pt x="285655" y="263198"/>
                    <a:pt x="143923" y="198237"/>
                    <a:pt x="0" y="135563"/>
                  </a:cubicBezTo>
                  <a:lnTo>
                    <a:pt x="0" y="1019102"/>
                  </a:lnTo>
                  <a:close/>
                </a:path>
              </a:pathLst>
            </a:custGeom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5BF62D2-D313-E771-1C97-3C4A0ED1E5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4551037"/>
            <a:ext cx="5021782" cy="1509931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tx2"/>
                </a:solidFill>
              </a:rPr>
              <a:t>Go to </a:t>
            </a:r>
            <a:r>
              <a:rPr lang="en-US" sz="3600" dirty="0" err="1">
                <a:solidFill>
                  <a:schemeClr val="tx2"/>
                </a:solidFill>
              </a:rPr>
              <a:t>EJScreen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450C9D-DBFA-205A-CD3E-BD34CFDBC3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0247" y="4551037"/>
            <a:ext cx="4926411" cy="1509935"/>
          </a:xfrm>
        </p:spPr>
        <p:txBody>
          <a:bodyPr anchor="ctr">
            <a:normAutofit/>
          </a:bodyPr>
          <a:lstStyle/>
          <a:p>
            <a:r>
              <a:rPr lang="en-US" sz="1800" dirty="0">
                <a:solidFill>
                  <a:schemeClr val="tx2"/>
                </a:solidFill>
                <a:hlinkClick r:id="rId3"/>
              </a:rPr>
              <a:t>https://www.epa.gov/ejscreen</a:t>
            </a:r>
            <a:endParaRPr lang="en-US" sz="1800" dirty="0">
              <a:solidFill>
                <a:schemeClr val="tx2"/>
              </a:solidFill>
            </a:endParaRPr>
          </a:p>
          <a:p>
            <a:r>
              <a:rPr lang="en-US" sz="1800" dirty="0">
                <a:solidFill>
                  <a:schemeClr val="tx2"/>
                </a:solidFill>
              </a:rPr>
              <a:t>Click to “Launch the </a:t>
            </a:r>
            <a:r>
              <a:rPr lang="en-US" sz="1800" dirty="0" err="1">
                <a:solidFill>
                  <a:schemeClr val="tx2"/>
                </a:solidFill>
              </a:rPr>
              <a:t>EJScreen</a:t>
            </a:r>
            <a:r>
              <a:rPr lang="en-US" sz="1800" dirty="0">
                <a:solidFill>
                  <a:schemeClr val="tx2"/>
                </a:solidFill>
              </a:rPr>
              <a:t> Tool”</a:t>
            </a:r>
          </a:p>
        </p:txBody>
      </p:sp>
    </p:spTree>
    <p:extLst>
      <p:ext uri="{BB962C8B-B14F-4D97-AF65-F5344CB8AC3E}">
        <p14:creationId xmlns:p14="http://schemas.microsoft.com/office/powerpoint/2010/main" val="30474244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3BA513B0-82FF-4F41-8178-885375D1CF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3D35084-3D28-4BDE-7EAE-565F7742F12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6937" r="-1" b="6731"/>
          <a:stretch/>
        </p:blipFill>
        <p:spPr>
          <a:xfrm>
            <a:off x="-1" y="10"/>
            <a:ext cx="12228129" cy="4666928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93DB8501-F9F2-4ACD-B56A-9019CD5006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05" y="2987478"/>
            <a:ext cx="12228128" cy="1828800"/>
            <a:chOff x="-305" y="2987478"/>
            <a:chExt cx="12188952" cy="18288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D03A94A-ADF5-4334-86B1-DBA5F70ACD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2987478"/>
              <a:ext cx="12188952" cy="1099712"/>
            </a:xfrm>
            <a:custGeom>
              <a:avLst/>
              <a:gdLst>
                <a:gd name="connsiteX0" fmla="*/ 9182100 w 9182100"/>
                <a:gd name="connsiteY0" fmla="*/ 396420 h 932744"/>
                <a:gd name="connsiteX1" fmla="*/ 9103805 w 9182100"/>
                <a:gd name="connsiteY1" fmla="*/ 392229 h 932744"/>
                <a:gd name="connsiteX2" fmla="*/ 8712422 w 9182100"/>
                <a:gd name="connsiteY2" fmla="*/ 359749 h 932744"/>
                <a:gd name="connsiteX3" fmla="*/ 8322755 w 9182100"/>
                <a:gd name="connsiteY3" fmla="*/ 313362 h 932744"/>
                <a:gd name="connsiteX4" fmla="*/ 8134826 w 9182100"/>
                <a:gd name="connsiteY4" fmla="*/ 283930 h 932744"/>
                <a:gd name="connsiteX5" fmla="*/ 8090916 w 9182100"/>
                <a:gd name="connsiteY5" fmla="*/ 275643 h 932744"/>
                <a:gd name="connsiteX6" fmla="*/ 8069485 w 9182100"/>
                <a:gd name="connsiteY6" fmla="*/ 271262 h 932744"/>
                <a:gd name="connsiteX7" fmla="*/ 8041862 w 9182100"/>
                <a:gd name="connsiteY7" fmla="*/ 266595 h 932744"/>
                <a:gd name="connsiteX8" fmla="*/ 7986903 w 9182100"/>
                <a:gd name="connsiteY8" fmla="*/ 257546 h 932744"/>
                <a:gd name="connsiteX9" fmla="*/ 7934230 w 9182100"/>
                <a:gd name="connsiteY9" fmla="*/ 249640 h 932744"/>
                <a:gd name="connsiteX10" fmla="*/ 7727537 w 9182100"/>
                <a:gd name="connsiteY10" fmla="*/ 221922 h 932744"/>
                <a:gd name="connsiteX11" fmla="*/ 7625239 w 9182100"/>
                <a:gd name="connsiteY11" fmla="*/ 209730 h 932744"/>
                <a:gd name="connsiteX12" fmla="*/ 7523227 w 9182100"/>
                <a:gd name="connsiteY12" fmla="*/ 198110 h 932744"/>
                <a:gd name="connsiteX13" fmla="*/ 7115651 w 9182100"/>
                <a:gd name="connsiteY13" fmla="*/ 158010 h 932744"/>
                <a:gd name="connsiteX14" fmla="*/ 6706839 w 9182100"/>
                <a:gd name="connsiteY14" fmla="*/ 126958 h 932744"/>
                <a:gd name="connsiteX15" fmla="*/ 6604064 w 9182100"/>
                <a:gd name="connsiteY15" fmla="*/ 120862 h 932744"/>
                <a:gd name="connsiteX16" fmla="*/ 6501003 w 9182100"/>
                <a:gd name="connsiteY16" fmla="*/ 115338 h 932744"/>
                <a:gd name="connsiteX17" fmla="*/ 6397467 w 9182100"/>
                <a:gd name="connsiteY17" fmla="*/ 110385 h 932744"/>
                <a:gd name="connsiteX18" fmla="*/ 6293168 w 9182100"/>
                <a:gd name="connsiteY18" fmla="*/ 106860 h 932744"/>
                <a:gd name="connsiteX19" fmla="*/ 6079712 w 9182100"/>
                <a:gd name="connsiteY19" fmla="*/ 103908 h 932744"/>
                <a:gd name="connsiteX20" fmla="*/ 6024563 w 9182100"/>
                <a:gd name="connsiteY20" fmla="*/ 104479 h 932744"/>
                <a:gd name="connsiteX21" fmla="*/ 5968080 w 9182100"/>
                <a:gd name="connsiteY21" fmla="*/ 106479 h 932744"/>
                <a:gd name="connsiteX22" fmla="*/ 5855875 w 9182100"/>
                <a:gd name="connsiteY22" fmla="*/ 113242 h 932744"/>
                <a:gd name="connsiteX23" fmla="*/ 5439251 w 9182100"/>
                <a:gd name="connsiteY23" fmla="*/ 160105 h 932744"/>
                <a:gd name="connsiteX24" fmla="*/ 5075396 w 9182100"/>
                <a:gd name="connsiteY24" fmla="*/ 186585 h 932744"/>
                <a:gd name="connsiteX25" fmla="*/ 4712780 w 9182100"/>
                <a:gd name="connsiteY25" fmla="*/ 171249 h 932744"/>
                <a:gd name="connsiteX26" fmla="*/ 4666679 w 9182100"/>
                <a:gd name="connsiteY26" fmla="*/ 166773 h 932744"/>
                <a:gd name="connsiteX27" fmla="*/ 4620292 w 9182100"/>
                <a:gd name="connsiteY27" fmla="*/ 161629 h 932744"/>
                <a:gd name="connsiteX28" fmla="*/ 4573810 w 9182100"/>
                <a:gd name="connsiteY28" fmla="*/ 156009 h 932744"/>
                <a:gd name="connsiteX29" fmla="*/ 4550569 w 9182100"/>
                <a:gd name="connsiteY29" fmla="*/ 153057 h 932744"/>
                <a:gd name="connsiteX30" fmla="*/ 4538948 w 9182100"/>
                <a:gd name="connsiteY30" fmla="*/ 151628 h 932744"/>
                <a:gd name="connsiteX31" fmla="*/ 4526566 w 9182100"/>
                <a:gd name="connsiteY31" fmla="*/ 149913 h 932744"/>
                <a:gd name="connsiteX32" fmla="*/ 4327779 w 9182100"/>
                <a:gd name="connsiteY32" fmla="*/ 122862 h 932744"/>
                <a:gd name="connsiteX33" fmla="*/ 3929729 w 9182100"/>
                <a:gd name="connsiteY33" fmla="*/ 68189 h 932744"/>
                <a:gd name="connsiteX34" fmla="*/ 3729133 w 9182100"/>
                <a:gd name="connsiteY34" fmla="*/ 41900 h 932744"/>
                <a:gd name="connsiteX35" fmla="*/ 3628930 w 9182100"/>
                <a:gd name="connsiteY35" fmla="*/ 28946 h 932744"/>
                <a:gd name="connsiteX36" fmla="*/ 3573399 w 9182100"/>
                <a:gd name="connsiteY36" fmla="*/ 22278 h 932744"/>
                <a:gd name="connsiteX37" fmla="*/ 3516916 w 9182100"/>
                <a:gd name="connsiteY37" fmla="*/ 16468 h 932744"/>
                <a:gd name="connsiteX38" fmla="*/ 3074670 w 9182100"/>
                <a:gd name="connsiteY38" fmla="*/ 752 h 932744"/>
                <a:gd name="connsiteX39" fmla="*/ 2858738 w 9182100"/>
                <a:gd name="connsiteY39" fmla="*/ 8753 h 932744"/>
                <a:gd name="connsiteX40" fmla="*/ 2645474 w 9182100"/>
                <a:gd name="connsiteY40" fmla="*/ 25326 h 932744"/>
                <a:gd name="connsiteX41" fmla="*/ 1810798 w 9182100"/>
                <a:gd name="connsiteY41" fmla="*/ 158010 h 932744"/>
                <a:gd name="connsiteX42" fmla="*/ 1602772 w 9182100"/>
                <a:gd name="connsiteY42" fmla="*/ 208111 h 932744"/>
                <a:gd name="connsiteX43" fmla="*/ 1548860 w 9182100"/>
                <a:gd name="connsiteY43" fmla="*/ 222780 h 932744"/>
                <a:gd name="connsiteX44" fmla="*/ 1501331 w 9182100"/>
                <a:gd name="connsiteY44" fmla="*/ 236115 h 932744"/>
                <a:gd name="connsiteX45" fmla="*/ 1411224 w 9182100"/>
                <a:gd name="connsiteY45" fmla="*/ 260880 h 932744"/>
                <a:gd name="connsiteX46" fmla="*/ 1050893 w 9182100"/>
                <a:gd name="connsiteY46" fmla="*/ 338032 h 932744"/>
                <a:gd name="connsiteX47" fmla="*/ 871252 w 9182100"/>
                <a:gd name="connsiteY47" fmla="*/ 360511 h 932744"/>
                <a:gd name="connsiteX48" fmla="*/ 781812 w 9182100"/>
                <a:gd name="connsiteY48" fmla="*/ 366512 h 932744"/>
                <a:gd name="connsiteX49" fmla="*/ 692563 w 9182100"/>
                <a:gd name="connsiteY49" fmla="*/ 369655 h 932744"/>
                <a:gd name="connsiteX50" fmla="*/ 515017 w 9182100"/>
                <a:gd name="connsiteY50" fmla="*/ 363940 h 932744"/>
                <a:gd name="connsiteX51" fmla="*/ 337661 w 9182100"/>
                <a:gd name="connsiteY51" fmla="*/ 341937 h 932744"/>
                <a:gd name="connsiteX52" fmla="*/ 156972 w 9182100"/>
                <a:gd name="connsiteY52" fmla="*/ 303456 h 932744"/>
                <a:gd name="connsiteX53" fmla="*/ 0 w 9182100"/>
                <a:gd name="connsiteY53" fmla="*/ 261642 h 932744"/>
                <a:gd name="connsiteX54" fmla="*/ 0 w 9182100"/>
                <a:gd name="connsiteY54" fmla="*/ 713412 h 932744"/>
                <a:gd name="connsiteX55" fmla="*/ 9144 w 9182100"/>
                <a:gd name="connsiteY55" fmla="*/ 717699 h 932744"/>
                <a:gd name="connsiteX56" fmla="*/ 213360 w 9182100"/>
                <a:gd name="connsiteY56" fmla="*/ 801042 h 932744"/>
                <a:gd name="connsiteX57" fmla="*/ 653510 w 9182100"/>
                <a:gd name="connsiteY57" fmla="*/ 908199 h 932744"/>
                <a:gd name="connsiteX58" fmla="*/ 1101947 w 9182100"/>
                <a:gd name="connsiteY58" fmla="*/ 930773 h 932744"/>
                <a:gd name="connsiteX59" fmla="*/ 1540002 w 9182100"/>
                <a:gd name="connsiteY59" fmla="*/ 889434 h 932744"/>
                <a:gd name="connsiteX60" fmla="*/ 1647158 w 9182100"/>
                <a:gd name="connsiteY60" fmla="*/ 871242 h 932744"/>
                <a:gd name="connsiteX61" fmla="*/ 1698117 w 9182100"/>
                <a:gd name="connsiteY61" fmla="*/ 862193 h 932744"/>
                <a:gd name="connsiteX62" fmla="*/ 1742789 w 9182100"/>
                <a:gd name="connsiteY62" fmla="*/ 854668 h 932744"/>
                <a:gd name="connsiteX63" fmla="*/ 1931003 w 9182100"/>
                <a:gd name="connsiteY63" fmla="*/ 826950 h 932744"/>
                <a:gd name="connsiteX64" fmla="*/ 2314861 w 9182100"/>
                <a:gd name="connsiteY64" fmla="*/ 783897 h 932744"/>
                <a:gd name="connsiteX65" fmla="*/ 2506885 w 9182100"/>
                <a:gd name="connsiteY65" fmla="*/ 768086 h 932744"/>
                <a:gd name="connsiteX66" fmla="*/ 2602611 w 9182100"/>
                <a:gd name="connsiteY66" fmla="*/ 762085 h 932744"/>
                <a:gd name="connsiteX67" fmla="*/ 2698052 w 9182100"/>
                <a:gd name="connsiteY67" fmla="*/ 756846 h 932744"/>
                <a:gd name="connsiteX68" fmla="*/ 2887980 w 9182100"/>
                <a:gd name="connsiteY68" fmla="*/ 750846 h 932744"/>
                <a:gd name="connsiteX69" fmla="*/ 3075813 w 9182100"/>
                <a:gd name="connsiteY69" fmla="*/ 750179 h 932744"/>
                <a:gd name="connsiteX70" fmla="*/ 3168587 w 9182100"/>
                <a:gd name="connsiteY70" fmla="*/ 752751 h 932744"/>
                <a:gd name="connsiteX71" fmla="*/ 3260408 w 9182100"/>
                <a:gd name="connsiteY71" fmla="*/ 756656 h 932744"/>
                <a:gd name="connsiteX72" fmla="*/ 3440049 w 9182100"/>
                <a:gd name="connsiteY72" fmla="*/ 771610 h 932744"/>
                <a:gd name="connsiteX73" fmla="*/ 3483864 w 9182100"/>
                <a:gd name="connsiteY73" fmla="*/ 776849 h 932744"/>
                <a:gd name="connsiteX74" fmla="*/ 3528536 w 9182100"/>
                <a:gd name="connsiteY74" fmla="*/ 782469 h 932744"/>
                <a:gd name="connsiteX75" fmla="*/ 3628549 w 9182100"/>
                <a:gd name="connsiteY75" fmla="*/ 796089 h 932744"/>
                <a:gd name="connsiteX76" fmla="*/ 3828574 w 9182100"/>
                <a:gd name="connsiteY76" fmla="*/ 823140 h 932744"/>
                <a:gd name="connsiteX77" fmla="*/ 4231196 w 9182100"/>
                <a:gd name="connsiteY77" fmla="*/ 874099 h 932744"/>
                <a:gd name="connsiteX78" fmla="*/ 4433126 w 9182100"/>
                <a:gd name="connsiteY78" fmla="*/ 897435 h 932744"/>
                <a:gd name="connsiteX79" fmla="*/ 4485990 w 9182100"/>
                <a:gd name="connsiteY79" fmla="*/ 903246 h 932744"/>
                <a:gd name="connsiteX80" fmla="*/ 4539806 w 9182100"/>
                <a:gd name="connsiteY80" fmla="*/ 908961 h 932744"/>
                <a:gd name="connsiteX81" fmla="*/ 4593908 w 9182100"/>
                <a:gd name="connsiteY81" fmla="*/ 914199 h 932744"/>
                <a:gd name="connsiteX82" fmla="*/ 4648296 w 9182100"/>
                <a:gd name="connsiteY82" fmla="*/ 918771 h 932744"/>
                <a:gd name="connsiteX83" fmla="*/ 5092446 w 9182100"/>
                <a:gd name="connsiteY83" fmla="*/ 931154 h 932744"/>
                <a:gd name="connsiteX84" fmla="*/ 5533168 w 9182100"/>
                <a:gd name="connsiteY84" fmla="*/ 891816 h 932744"/>
                <a:gd name="connsiteX85" fmla="*/ 5918169 w 9182100"/>
                <a:gd name="connsiteY85" fmla="*/ 840666 h 932744"/>
                <a:gd name="connsiteX86" fmla="*/ 6007323 w 9182100"/>
                <a:gd name="connsiteY86" fmla="*/ 833237 h 932744"/>
                <a:gd name="connsiteX87" fmla="*/ 6051709 w 9182100"/>
                <a:gd name="connsiteY87" fmla="*/ 830570 h 932744"/>
                <a:gd name="connsiteX88" fmla="*/ 6097429 w 9182100"/>
                <a:gd name="connsiteY88" fmla="*/ 828379 h 932744"/>
                <a:gd name="connsiteX89" fmla="*/ 6287834 w 9182100"/>
                <a:gd name="connsiteY89" fmla="*/ 822569 h 932744"/>
                <a:gd name="connsiteX90" fmla="*/ 6681597 w 9182100"/>
                <a:gd name="connsiteY90" fmla="*/ 821235 h 932744"/>
                <a:gd name="connsiteX91" fmla="*/ 7079647 w 9182100"/>
                <a:gd name="connsiteY91" fmla="*/ 826569 h 932744"/>
                <a:gd name="connsiteX92" fmla="*/ 7478173 w 9182100"/>
                <a:gd name="connsiteY92" fmla="*/ 836094 h 932744"/>
                <a:gd name="connsiteX93" fmla="*/ 7871937 w 9182100"/>
                <a:gd name="connsiteY93" fmla="*/ 851430 h 932744"/>
                <a:gd name="connsiteX94" fmla="*/ 7919657 w 9182100"/>
                <a:gd name="connsiteY94" fmla="*/ 854097 h 932744"/>
                <a:gd name="connsiteX95" fmla="*/ 7964901 w 9182100"/>
                <a:gd name="connsiteY95" fmla="*/ 857240 h 932744"/>
                <a:gd name="connsiteX96" fmla="*/ 8015955 w 9182100"/>
                <a:gd name="connsiteY96" fmla="*/ 861050 h 932744"/>
                <a:gd name="connsiteX97" fmla="*/ 8072247 w 9182100"/>
                <a:gd name="connsiteY97" fmla="*/ 864384 h 932744"/>
                <a:gd name="connsiteX98" fmla="*/ 8286750 w 9182100"/>
                <a:gd name="connsiteY98" fmla="*/ 868384 h 932744"/>
                <a:gd name="connsiteX99" fmla="*/ 8704040 w 9182100"/>
                <a:gd name="connsiteY99" fmla="*/ 853716 h 932744"/>
                <a:gd name="connsiteX100" fmla="*/ 9120188 w 9182100"/>
                <a:gd name="connsiteY100" fmla="*/ 814092 h 932744"/>
                <a:gd name="connsiteX101" fmla="*/ 9181909 w 9182100"/>
                <a:gd name="connsiteY101" fmla="*/ 805519 h 932744"/>
                <a:gd name="connsiteX102" fmla="*/ 9181909 w 9182100"/>
                <a:gd name="connsiteY102" fmla="*/ 396420 h 9327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9182100" h="932744">
                  <a:moveTo>
                    <a:pt x="9182100" y="396420"/>
                  </a:moveTo>
                  <a:cubicBezTo>
                    <a:pt x="9156097" y="395182"/>
                    <a:pt x="9129999" y="393753"/>
                    <a:pt x="9103805" y="392229"/>
                  </a:cubicBezTo>
                  <a:cubicBezTo>
                    <a:pt x="8974169" y="384419"/>
                    <a:pt x="8843105" y="372989"/>
                    <a:pt x="8712422" y="359749"/>
                  </a:cubicBezTo>
                  <a:cubicBezTo>
                    <a:pt x="8581739" y="346319"/>
                    <a:pt x="8451056" y="331269"/>
                    <a:pt x="8322755" y="313362"/>
                  </a:cubicBezTo>
                  <a:cubicBezTo>
                    <a:pt x="8258747" y="304695"/>
                    <a:pt x="8195120" y="294979"/>
                    <a:pt x="8134826" y="283930"/>
                  </a:cubicBezTo>
                  <a:cubicBezTo>
                    <a:pt x="8119872" y="281168"/>
                    <a:pt x="8105013" y="278501"/>
                    <a:pt x="8090916" y="275643"/>
                  </a:cubicBezTo>
                  <a:lnTo>
                    <a:pt x="8069485" y="271262"/>
                  </a:lnTo>
                  <a:lnTo>
                    <a:pt x="8041862" y="266595"/>
                  </a:lnTo>
                  <a:cubicBezTo>
                    <a:pt x="8023574" y="263547"/>
                    <a:pt x="8004524" y="260213"/>
                    <a:pt x="7986903" y="257546"/>
                  </a:cubicBezTo>
                  <a:lnTo>
                    <a:pt x="7934230" y="249640"/>
                  </a:lnTo>
                  <a:cubicBezTo>
                    <a:pt x="7864221" y="239258"/>
                    <a:pt x="7795832" y="230209"/>
                    <a:pt x="7727537" y="221922"/>
                  </a:cubicBezTo>
                  <a:lnTo>
                    <a:pt x="7625239" y="209730"/>
                  </a:lnTo>
                  <a:lnTo>
                    <a:pt x="7523227" y="198110"/>
                  </a:lnTo>
                  <a:cubicBezTo>
                    <a:pt x="7387209" y="183060"/>
                    <a:pt x="7251573" y="170392"/>
                    <a:pt x="7115651" y="158010"/>
                  </a:cubicBezTo>
                  <a:cubicBezTo>
                    <a:pt x="6979730" y="146580"/>
                    <a:pt x="6843522" y="135721"/>
                    <a:pt x="6706839" y="126958"/>
                  </a:cubicBezTo>
                  <a:lnTo>
                    <a:pt x="6604064" y="120862"/>
                  </a:lnTo>
                  <a:cubicBezTo>
                    <a:pt x="6569869" y="118767"/>
                    <a:pt x="6535484" y="116862"/>
                    <a:pt x="6501003" y="115338"/>
                  </a:cubicBezTo>
                  <a:lnTo>
                    <a:pt x="6397467" y="110385"/>
                  </a:lnTo>
                  <a:lnTo>
                    <a:pt x="6293168" y="106860"/>
                  </a:lnTo>
                  <a:cubicBezTo>
                    <a:pt x="6222969" y="105146"/>
                    <a:pt x="6152769" y="103527"/>
                    <a:pt x="6079712" y="103908"/>
                  </a:cubicBezTo>
                  <a:cubicBezTo>
                    <a:pt x="6061710" y="103908"/>
                    <a:pt x="6043708" y="103812"/>
                    <a:pt x="6024563" y="104479"/>
                  </a:cubicBezTo>
                  <a:cubicBezTo>
                    <a:pt x="6005703" y="104955"/>
                    <a:pt x="5986844" y="105527"/>
                    <a:pt x="5968080" y="106479"/>
                  </a:cubicBezTo>
                  <a:cubicBezTo>
                    <a:pt x="5930456" y="108003"/>
                    <a:pt x="5893023" y="110385"/>
                    <a:pt x="5855875" y="113242"/>
                  </a:cubicBezTo>
                  <a:cubicBezTo>
                    <a:pt x="5706904" y="124577"/>
                    <a:pt x="5565934" y="145151"/>
                    <a:pt x="5439251" y="160105"/>
                  </a:cubicBezTo>
                  <a:cubicBezTo>
                    <a:pt x="5311902" y="175536"/>
                    <a:pt x="5194745" y="184680"/>
                    <a:pt x="5075396" y="186585"/>
                  </a:cubicBezTo>
                  <a:cubicBezTo>
                    <a:pt x="4956429" y="188490"/>
                    <a:pt x="4835748" y="182775"/>
                    <a:pt x="4712780" y="171249"/>
                  </a:cubicBezTo>
                  <a:lnTo>
                    <a:pt x="4666679" y="166773"/>
                  </a:lnTo>
                  <a:lnTo>
                    <a:pt x="4620292" y="161629"/>
                  </a:lnTo>
                  <a:cubicBezTo>
                    <a:pt x="4604862" y="160010"/>
                    <a:pt x="4589336" y="157914"/>
                    <a:pt x="4573810" y="156009"/>
                  </a:cubicBezTo>
                  <a:lnTo>
                    <a:pt x="4550569" y="153057"/>
                  </a:lnTo>
                  <a:lnTo>
                    <a:pt x="4538948" y="151628"/>
                  </a:lnTo>
                  <a:lnTo>
                    <a:pt x="4526566" y="149913"/>
                  </a:lnTo>
                  <a:lnTo>
                    <a:pt x="4327779" y="122862"/>
                  </a:lnTo>
                  <a:lnTo>
                    <a:pt x="3929729" y="68189"/>
                  </a:lnTo>
                  <a:lnTo>
                    <a:pt x="3729133" y="41900"/>
                  </a:lnTo>
                  <a:lnTo>
                    <a:pt x="3628930" y="28946"/>
                  </a:lnTo>
                  <a:lnTo>
                    <a:pt x="3573399" y="22278"/>
                  </a:lnTo>
                  <a:cubicBezTo>
                    <a:pt x="3554445" y="19992"/>
                    <a:pt x="3535585" y="17992"/>
                    <a:pt x="3516916" y="16468"/>
                  </a:cubicBezTo>
                  <a:cubicBezTo>
                    <a:pt x="3366611" y="2752"/>
                    <a:pt x="3219736" y="-2010"/>
                    <a:pt x="3074670" y="752"/>
                  </a:cubicBezTo>
                  <a:cubicBezTo>
                    <a:pt x="3002280" y="2181"/>
                    <a:pt x="2930176" y="4467"/>
                    <a:pt x="2858738" y="8753"/>
                  </a:cubicBezTo>
                  <a:cubicBezTo>
                    <a:pt x="2787206" y="13039"/>
                    <a:pt x="2716149" y="18754"/>
                    <a:pt x="2645474" y="25326"/>
                  </a:cubicBezTo>
                  <a:cubicBezTo>
                    <a:pt x="2362581" y="52473"/>
                    <a:pt x="2085975" y="97145"/>
                    <a:pt x="1810798" y="158010"/>
                  </a:cubicBezTo>
                  <a:cubicBezTo>
                    <a:pt x="1741837" y="173345"/>
                    <a:pt x="1673066" y="189442"/>
                    <a:pt x="1602772" y="208111"/>
                  </a:cubicBezTo>
                  <a:lnTo>
                    <a:pt x="1548860" y="222780"/>
                  </a:lnTo>
                  <a:lnTo>
                    <a:pt x="1501331" y="236115"/>
                  </a:lnTo>
                  <a:cubicBezTo>
                    <a:pt x="1471327" y="244497"/>
                    <a:pt x="1441228" y="253450"/>
                    <a:pt x="1411224" y="260880"/>
                  </a:cubicBezTo>
                  <a:cubicBezTo>
                    <a:pt x="1291209" y="293074"/>
                    <a:pt x="1170813" y="318982"/>
                    <a:pt x="1050893" y="338032"/>
                  </a:cubicBezTo>
                  <a:cubicBezTo>
                    <a:pt x="990790" y="347557"/>
                    <a:pt x="931069" y="354796"/>
                    <a:pt x="871252" y="360511"/>
                  </a:cubicBezTo>
                  <a:cubicBezTo>
                    <a:pt x="841438" y="362702"/>
                    <a:pt x="811530" y="365559"/>
                    <a:pt x="781812" y="366512"/>
                  </a:cubicBezTo>
                  <a:cubicBezTo>
                    <a:pt x="751904" y="368512"/>
                    <a:pt x="722376" y="368893"/>
                    <a:pt x="692563" y="369655"/>
                  </a:cubicBezTo>
                  <a:cubicBezTo>
                    <a:pt x="633222" y="370036"/>
                    <a:pt x="574167" y="368131"/>
                    <a:pt x="515017" y="363940"/>
                  </a:cubicBezTo>
                  <a:cubicBezTo>
                    <a:pt x="455867" y="359749"/>
                    <a:pt x="397097" y="351748"/>
                    <a:pt x="337661" y="341937"/>
                  </a:cubicBezTo>
                  <a:cubicBezTo>
                    <a:pt x="278225" y="331936"/>
                    <a:pt x="218599" y="318696"/>
                    <a:pt x="156972" y="303456"/>
                  </a:cubicBezTo>
                  <a:cubicBezTo>
                    <a:pt x="106680" y="290883"/>
                    <a:pt x="55150" y="276405"/>
                    <a:pt x="0" y="261642"/>
                  </a:cubicBezTo>
                  <a:lnTo>
                    <a:pt x="0" y="713412"/>
                  </a:lnTo>
                  <a:cubicBezTo>
                    <a:pt x="3048" y="714841"/>
                    <a:pt x="6096" y="716270"/>
                    <a:pt x="9144" y="717699"/>
                  </a:cubicBezTo>
                  <a:cubicBezTo>
                    <a:pt x="74295" y="747798"/>
                    <a:pt x="142875" y="775896"/>
                    <a:pt x="213360" y="801042"/>
                  </a:cubicBezTo>
                  <a:cubicBezTo>
                    <a:pt x="354521" y="851715"/>
                    <a:pt x="503873" y="887244"/>
                    <a:pt x="653510" y="908199"/>
                  </a:cubicBezTo>
                  <a:cubicBezTo>
                    <a:pt x="803338" y="928773"/>
                    <a:pt x="953929" y="935631"/>
                    <a:pt x="1101947" y="930773"/>
                  </a:cubicBezTo>
                  <a:cubicBezTo>
                    <a:pt x="1250252" y="926582"/>
                    <a:pt x="1396365" y="911437"/>
                    <a:pt x="1540002" y="889434"/>
                  </a:cubicBezTo>
                  <a:cubicBezTo>
                    <a:pt x="1576197" y="884386"/>
                    <a:pt x="1611535" y="877433"/>
                    <a:pt x="1647158" y="871242"/>
                  </a:cubicBezTo>
                  <a:lnTo>
                    <a:pt x="1698117" y="862193"/>
                  </a:lnTo>
                  <a:lnTo>
                    <a:pt x="1742789" y="854668"/>
                  </a:lnTo>
                  <a:cubicBezTo>
                    <a:pt x="1804035" y="845048"/>
                    <a:pt x="1867472" y="835428"/>
                    <a:pt x="1931003" y="826950"/>
                  </a:cubicBezTo>
                  <a:cubicBezTo>
                    <a:pt x="2058353" y="810282"/>
                    <a:pt x="2186750" y="795327"/>
                    <a:pt x="2314861" y="783897"/>
                  </a:cubicBezTo>
                  <a:cubicBezTo>
                    <a:pt x="2378964" y="778087"/>
                    <a:pt x="2442972" y="772467"/>
                    <a:pt x="2506885" y="768086"/>
                  </a:cubicBezTo>
                  <a:cubicBezTo>
                    <a:pt x="2538794" y="765990"/>
                    <a:pt x="2570798" y="763800"/>
                    <a:pt x="2602611" y="762085"/>
                  </a:cubicBezTo>
                  <a:cubicBezTo>
                    <a:pt x="2634520" y="760180"/>
                    <a:pt x="2666333" y="758370"/>
                    <a:pt x="2698052" y="756846"/>
                  </a:cubicBezTo>
                  <a:cubicBezTo>
                    <a:pt x="2761583" y="753894"/>
                    <a:pt x="2825020" y="751703"/>
                    <a:pt x="2887980" y="750846"/>
                  </a:cubicBezTo>
                  <a:cubicBezTo>
                    <a:pt x="2951036" y="749417"/>
                    <a:pt x="3013615" y="749322"/>
                    <a:pt x="3075813" y="750179"/>
                  </a:cubicBezTo>
                  <a:cubicBezTo>
                    <a:pt x="3106865" y="750846"/>
                    <a:pt x="3137916" y="751417"/>
                    <a:pt x="3168587" y="752751"/>
                  </a:cubicBezTo>
                  <a:cubicBezTo>
                    <a:pt x="3199448" y="753703"/>
                    <a:pt x="3229928" y="755227"/>
                    <a:pt x="3260408" y="756656"/>
                  </a:cubicBezTo>
                  <a:cubicBezTo>
                    <a:pt x="3320987" y="760466"/>
                    <a:pt x="3381470" y="764562"/>
                    <a:pt x="3440049" y="771610"/>
                  </a:cubicBezTo>
                  <a:cubicBezTo>
                    <a:pt x="3454908" y="773039"/>
                    <a:pt x="3469386" y="775039"/>
                    <a:pt x="3483864" y="776849"/>
                  </a:cubicBezTo>
                  <a:lnTo>
                    <a:pt x="3528536" y="782469"/>
                  </a:lnTo>
                  <a:lnTo>
                    <a:pt x="3628549" y="796089"/>
                  </a:lnTo>
                  <a:lnTo>
                    <a:pt x="3828574" y="823140"/>
                  </a:lnTo>
                  <a:cubicBezTo>
                    <a:pt x="3962019" y="840190"/>
                    <a:pt x="4095750" y="858573"/>
                    <a:pt x="4231196" y="874099"/>
                  </a:cubicBezTo>
                  <a:lnTo>
                    <a:pt x="4433126" y="897435"/>
                  </a:lnTo>
                  <a:lnTo>
                    <a:pt x="4485990" y="903246"/>
                  </a:lnTo>
                  <a:cubicBezTo>
                    <a:pt x="4503897" y="905151"/>
                    <a:pt x="4521708" y="907341"/>
                    <a:pt x="4539806" y="908961"/>
                  </a:cubicBezTo>
                  <a:lnTo>
                    <a:pt x="4593908" y="914199"/>
                  </a:lnTo>
                  <a:lnTo>
                    <a:pt x="4648296" y="918771"/>
                  </a:lnTo>
                  <a:cubicBezTo>
                    <a:pt x="4793456" y="930392"/>
                    <a:pt x="4942237" y="935631"/>
                    <a:pt x="5092446" y="931154"/>
                  </a:cubicBezTo>
                  <a:cubicBezTo>
                    <a:pt x="5242274" y="927249"/>
                    <a:pt x="5393627" y="911437"/>
                    <a:pt x="5533168" y="891816"/>
                  </a:cubicBezTo>
                  <a:cubicBezTo>
                    <a:pt x="5673471" y="872289"/>
                    <a:pt x="5798820" y="851906"/>
                    <a:pt x="5918169" y="840666"/>
                  </a:cubicBezTo>
                  <a:cubicBezTo>
                    <a:pt x="5948077" y="837809"/>
                    <a:pt x="5977795" y="835237"/>
                    <a:pt x="6007323" y="833237"/>
                  </a:cubicBezTo>
                  <a:cubicBezTo>
                    <a:pt x="6022086" y="832094"/>
                    <a:pt x="6036945" y="831332"/>
                    <a:pt x="6051709" y="830570"/>
                  </a:cubicBezTo>
                  <a:lnTo>
                    <a:pt x="6097429" y="828379"/>
                  </a:lnTo>
                  <a:cubicBezTo>
                    <a:pt x="6158960" y="825236"/>
                    <a:pt x="6223445" y="823807"/>
                    <a:pt x="6287834" y="822569"/>
                  </a:cubicBezTo>
                  <a:cubicBezTo>
                    <a:pt x="6417374" y="820664"/>
                    <a:pt x="6549485" y="820188"/>
                    <a:pt x="6681597" y="821235"/>
                  </a:cubicBezTo>
                  <a:cubicBezTo>
                    <a:pt x="6813899" y="822378"/>
                    <a:pt x="6946773" y="823617"/>
                    <a:pt x="7079647" y="826569"/>
                  </a:cubicBezTo>
                  <a:cubicBezTo>
                    <a:pt x="7212520" y="828951"/>
                    <a:pt x="7345585" y="831903"/>
                    <a:pt x="7478173" y="836094"/>
                  </a:cubicBezTo>
                  <a:cubicBezTo>
                    <a:pt x="7610475" y="839714"/>
                    <a:pt x="7743539" y="844953"/>
                    <a:pt x="7871937" y="851430"/>
                  </a:cubicBezTo>
                  <a:lnTo>
                    <a:pt x="7919657" y="854097"/>
                  </a:lnTo>
                  <a:cubicBezTo>
                    <a:pt x="7935564" y="854954"/>
                    <a:pt x="7949756" y="856192"/>
                    <a:pt x="7964901" y="857240"/>
                  </a:cubicBezTo>
                  <a:lnTo>
                    <a:pt x="8015955" y="861050"/>
                  </a:lnTo>
                  <a:cubicBezTo>
                    <a:pt x="8035195" y="862383"/>
                    <a:pt x="8053769" y="863622"/>
                    <a:pt x="8072247" y="864384"/>
                  </a:cubicBezTo>
                  <a:cubicBezTo>
                    <a:pt x="8145780" y="867527"/>
                    <a:pt x="8216456" y="868479"/>
                    <a:pt x="8286750" y="868384"/>
                  </a:cubicBezTo>
                  <a:cubicBezTo>
                    <a:pt x="8427148" y="867527"/>
                    <a:pt x="8565452" y="862574"/>
                    <a:pt x="8704040" y="853716"/>
                  </a:cubicBezTo>
                  <a:cubicBezTo>
                    <a:pt x="8842534" y="844762"/>
                    <a:pt x="8980741" y="832284"/>
                    <a:pt x="9120188" y="814092"/>
                  </a:cubicBezTo>
                  <a:cubicBezTo>
                    <a:pt x="9140761" y="811425"/>
                    <a:pt x="9161336" y="808567"/>
                    <a:pt x="9181909" y="805519"/>
                  </a:cubicBezTo>
                  <a:lnTo>
                    <a:pt x="9181909" y="39642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385A18E1-CBE3-4BBD-B1B7-CDBCA685E0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199381"/>
              <a:ext cx="12188952" cy="902694"/>
            </a:xfrm>
            <a:custGeom>
              <a:avLst/>
              <a:gdLst>
                <a:gd name="connsiteX0" fmla="*/ 9182100 w 9182100"/>
                <a:gd name="connsiteY0" fmla="*/ 351088 h 765639"/>
                <a:gd name="connsiteX1" fmla="*/ 9178480 w 9182100"/>
                <a:gd name="connsiteY1" fmla="*/ 350993 h 765639"/>
                <a:gd name="connsiteX2" fmla="*/ 8783955 w 9182100"/>
                <a:gd name="connsiteY2" fmla="*/ 327561 h 765639"/>
                <a:gd name="connsiteX3" fmla="*/ 8390763 w 9182100"/>
                <a:gd name="connsiteY3" fmla="*/ 288795 h 765639"/>
                <a:gd name="connsiteX4" fmla="*/ 8199502 w 9182100"/>
                <a:gd name="connsiteY4" fmla="*/ 262601 h 765639"/>
                <a:gd name="connsiteX5" fmla="*/ 8153972 w 9182100"/>
                <a:gd name="connsiteY5" fmla="*/ 254886 h 765639"/>
                <a:gd name="connsiteX6" fmla="*/ 8131588 w 9182100"/>
                <a:gd name="connsiteY6" fmla="*/ 250790 h 765639"/>
                <a:gd name="connsiteX7" fmla="*/ 8104632 w 9182100"/>
                <a:gd name="connsiteY7" fmla="*/ 246504 h 765639"/>
                <a:gd name="connsiteX8" fmla="*/ 8050911 w 9182100"/>
                <a:gd name="connsiteY8" fmla="*/ 238217 h 765639"/>
                <a:gd name="connsiteX9" fmla="*/ 7998810 w 9182100"/>
                <a:gd name="connsiteY9" fmla="*/ 230978 h 765639"/>
                <a:gd name="connsiteX10" fmla="*/ 7589902 w 9182100"/>
                <a:gd name="connsiteY10" fmla="*/ 183925 h 765639"/>
                <a:gd name="connsiteX11" fmla="*/ 7183469 w 9182100"/>
                <a:gd name="connsiteY11" fmla="*/ 147634 h 765639"/>
                <a:gd name="connsiteX12" fmla="*/ 6775990 w 9182100"/>
                <a:gd name="connsiteY12" fmla="*/ 119821 h 765639"/>
                <a:gd name="connsiteX13" fmla="*/ 6364795 w 9182100"/>
                <a:gd name="connsiteY13" fmla="*/ 102391 h 765639"/>
                <a:gd name="connsiteX14" fmla="*/ 6154293 w 9182100"/>
                <a:gd name="connsiteY14" fmla="*/ 100581 h 765639"/>
                <a:gd name="connsiteX15" fmla="*/ 6100287 w 9182100"/>
                <a:gd name="connsiteY15" fmla="*/ 101343 h 765639"/>
                <a:gd name="connsiteX16" fmla="*/ 6045327 w 9182100"/>
                <a:gd name="connsiteY16" fmla="*/ 103438 h 765639"/>
                <a:gd name="connsiteX17" fmla="*/ 5935980 w 9182100"/>
                <a:gd name="connsiteY17" fmla="*/ 110296 h 765639"/>
                <a:gd name="connsiteX18" fmla="*/ 5523357 w 9182100"/>
                <a:gd name="connsiteY18" fmla="*/ 157635 h 765639"/>
                <a:gd name="connsiteX19" fmla="*/ 5149882 w 9182100"/>
                <a:gd name="connsiteY19" fmla="*/ 185639 h 765639"/>
                <a:gd name="connsiteX20" fmla="*/ 4777073 w 9182100"/>
                <a:gd name="connsiteY20" fmla="*/ 170685 h 765639"/>
                <a:gd name="connsiteX21" fmla="*/ 4729925 w 9182100"/>
                <a:gd name="connsiteY21" fmla="*/ 166208 h 765639"/>
                <a:gd name="connsiteX22" fmla="*/ 4682585 w 9182100"/>
                <a:gd name="connsiteY22" fmla="*/ 161064 h 765639"/>
                <a:gd name="connsiteX23" fmla="*/ 4635151 w 9182100"/>
                <a:gd name="connsiteY23" fmla="*/ 155445 h 765639"/>
                <a:gd name="connsiteX24" fmla="*/ 4611434 w 9182100"/>
                <a:gd name="connsiteY24" fmla="*/ 152492 h 765639"/>
                <a:gd name="connsiteX25" fmla="*/ 4587145 w 9182100"/>
                <a:gd name="connsiteY25" fmla="*/ 149349 h 765639"/>
                <a:gd name="connsiteX26" fmla="*/ 4387977 w 9182100"/>
                <a:gd name="connsiteY26" fmla="*/ 122774 h 765639"/>
                <a:gd name="connsiteX27" fmla="*/ 3989356 w 9182100"/>
                <a:gd name="connsiteY27" fmla="*/ 68577 h 765639"/>
                <a:gd name="connsiteX28" fmla="*/ 3789140 w 9182100"/>
                <a:gd name="connsiteY28" fmla="*/ 42192 h 765639"/>
                <a:gd name="connsiteX29" fmla="*/ 3689033 w 9182100"/>
                <a:gd name="connsiteY29" fmla="*/ 29143 h 765639"/>
                <a:gd name="connsiteX30" fmla="*/ 3634835 w 9182100"/>
                <a:gd name="connsiteY30" fmla="*/ 22571 h 765639"/>
                <a:gd name="connsiteX31" fmla="*/ 3579876 w 9182100"/>
                <a:gd name="connsiteY31" fmla="*/ 16856 h 765639"/>
                <a:gd name="connsiteX32" fmla="*/ 3147441 w 9182100"/>
                <a:gd name="connsiteY32" fmla="*/ 473 h 765639"/>
                <a:gd name="connsiteX33" fmla="*/ 2724722 w 9182100"/>
                <a:gd name="connsiteY33" fmla="*/ 22857 h 765639"/>
                <a:gd name="connsiteX34" fmla="*/ 1898428 w 9182100"/>
                <a:gd name="connsiteY34" fmla="*/ 147730 h 765639"/>
                <a:gd name="connsiteX35" fmla="*/ 1692878 w 9182100"/>
                <a:gd name="connsiteY35" fmla="*/ 195069 h 765639"/>
                <a:gd name="connsiteX36" fmla="*/ 1640205 w 9182100"/>
                <a:gd name="connsiteY36" fmla="*/ 208785 h 765639"/>
                <a:gd name="connsiteX37" fmla="*/ 1592294 w 9182100"/>
                <a:gd name="connsiteY37" fmla="*/ 221643 h 765639"/>
                <a:gd name="connsiteX38" fmla="*/ 1500092 w 9182100"/>
                <a:gd name="connsiteY38" fmla="*/ 245551 h 765639"/>
                <a:gd name="connsiteX39" fmla="*/ 1130046 w 9182100"/>
                <a:gd name="connsiteY39" fmla="*/ 318227 h 765639"/>
                <a:gd name="connsiteX40" fmla="*/ 944880 w 9182100"/>
                <a:gd name="connsiteY40" fmla="*/ 337658 h 765639"/>
                <a:gd name="connsiteX41" fmla="*/ 852583 w 9182100"/>
                <a:gd name="connsiteY41" fmla="*/ 341944 h 765639"/>
                <a:gd name="connsiteX42" fmla="*/ 760476 w 9182100"/>
                <a:gd name="connsiteY42" fmla="*/ 343087 h 765639"/>
                <a:gd name="connsiteX43" fmla="*/ 577215 w 9182100"/>
                <a:gd name="connsiteY43" fmla="*/ 332800 h 765639"/>
                <a:gd name="connsiteX44" fmla="*/ 394907 w 9182100"/>
                <a:gd name="connsiteY44" fmla="*/ 305463 h 765639"/>
                <a:gd name="connsiteX45" fmla="*/ 211265 w 9182100"/>
                <a:gd name="connsiteY45" fmla="*/ 261363 h 765639"/>
                <a:gd name="connsiteX46" fmla="*/ 17526 w 9182100"/>
                <a:gd name="connsiteY46" fmla="*/ 204880 h 765639"/>
                <a:gd name="connsiteX47" fmla="*/ 0 w 9182100"/>
                <a:gd name="connsiteY47" fmla="*/ 199927 h 765639"/>
                <a:gd name="connsiteX48" fmla="*/ 0 w 9182100"/>
                <a:gd name="connsiteY48" fmla="*/ 526920 h 765639"/>
                <a:gd name="connsiteX49" fmla="*/ 100298 w 9182100"/>
                <a:gd name="connsiteY49" fmla="*/ 571973 h 765639"/>
                <a:gd name="connsiteX50" fmla="*/ 301562 w 9182100"/>
                <a:gd name="connsiteY50" fmla="*/ 649697 h 765639"/>
                <a:gd name="connsiteX51" fmla="*/ 731044 w 9182100"/>
                <a:gd name="connsiteY51" fmla="*/ 746947 h 765639"/>
                <a:gd name="connsiteX52" fmla="*/ 1168241 w 9182100"/>
                <a:gd name="connsiteY52" fmla="*/ 762759 h 765639"/>
                <a:gd name="connsiteX53" fmla="*/ 1596581 w 9182100"/>
                <a:gd name="connsiteY53" fmla="*/ 716944 h 765639"/>
                <a:gd name="connsiteX54" fmla="*/ 1701641 w 9182100"/>
                <a:gd name="connsiteY54" fmla="*/ 697894 h 765639"/>
                <a:gd name="connsiteX55" fmla="*/ 1752124 w 9182100"/>
                <a:gd name="connsiteY55" fmla="*/ 688273 h 765639"/>
                <a:gd name="connsiteX56" fmla="*/ 1797939 w 9182100"/>
                <a:gd name="connsiteY56" fmla="*/ 679891 h 765639"/>
                <a:gd name="connsiteX57" fmla="*/ 1988630 w 9182100"/>
                <a:gd name="connsiteY57" fmla="*/ 649316 h 765639"/>
                <a:gd name="connsiteX58" fmla="*/ 2376297 w 9182100"/>
                <a:gd name="connsiteY58" fmla="*/ 601691 h 765639"/>
                <a:gd name="connsiteX59" fmla="*/ 2570416 w 9182100"/>
                <a:gd name="connsiteY59" fmla="*/ 584165 h 765639"/>
                <a:gd name="connsiteX60" fmla="*/ 2764155 w 9182100"/>
                <a:gd name="connsiteY60" fmla="*/ 571497 h 765639"/>
                <a:gd name="connsiteX61" fmla="*/ 2956941 w 9182100"/>
                <a:gd name="connsiteY61" fmla="*/ 564163 h 765639"/>
                <a:gd name="connsiteX62" fmla="*/ 3148298 w 9182100"/>
                <a:gd name="connsiteY62" fmla="*/ 562639 h 765639"/>
                <a:gd name="connsiteX63" fmla="*/ 3337274 w 9182100"/>
                <a:gd name="connsiteY63" fmla="*/ 568544 h 765639"/>
                <a:gd name="connsiteX64" fmla="*/ 3522345 w 9182100"/>
                <a:gd name="connsiteY64" fmla="*/ 583308 h 765639"/>
                <a:gd name="connsiteX65" fmla="*/ 3567779 w 9182100"/>
                <a:gd name="connsiteY65" fmla="*/ 588642 h 765639"/>
                <a:gd name="connsiteX66" fmla="*/ 3613785 w 9182100"/>
                <a:gd name="connsiteY66" fmla="*/ 594357 h 765639"/>
                <a:gd name="connsiteX67" fmla="*/ 3713798 w 9182100"/>
                <a:gd name="connsiteY67" fmla="*/ 607882 h 765639"/>
                <a:gd name="connsiteX68" fmla="*/ 3913823 w 9182100"/>
                <a:gd name="connsiteY68" fmla="*/ 634838 h 765639"/>
                <a:gd name="connsiteX69" fmla="*/ 4315873 w 9182100"/>
                <a:gd name="connsiteY69" fmla="*/ 686273 h 765639"/>
                <a:gd name="connsiteX70" fmla="*/ 4517422 w 9182100"/>
                <a:gd name="connsiteY70" fmla="*/ 710086 h 765639"/>
                <a:gd name="connsiteX71" fmla="*/ 4728972 w 9182100"/>
                <a:gd name="connsiteY71" fmla="*/ 731422 h 765639"/>
                <a:gd name="connsiteX72" fmla="*/ 5162931 w 9182100"/>
                <a:gd name="connsiteY72" fmla="*/ 744185 h 765639"/>
                <a:gd name="connsiteX73" fmla="*/ 5594033 w 9182100"/>
                <a:gd name="connsiteY73" fmla="*/ 706466 h 765639"/>
                <a:gd name="connsiteX74" fmla="*/ 5982939 w 9182100"/>
                <a:gd name="connsiteY74" fmla="*/ 655793 h 765639"/>
                <a:gd name="connsiteX75" fmla="*/ 6075045 w 9182100"/>
                <a:gd name="connsiteY75" fmla="*/ 648459 h 765639"/>
                <a:gd name="connsiteX76" fmla="*/ 6167819 w 9182100"/>
                <a:gd name="connsiteY76" fmla="*/ 643887 h 765639"/>
                <a:gd name="connsiteX77" fmla="*/ 6361081 w 9182100"/>
                <a:gd name="connsiteY77" fmla="*/ 639124 h 765639"/>
                <a:gd name="connsiteX78" fmla="*/ 6757321 w 9182100"/>
                <a:gd name="connsiteY78" fmla="*/ 640458 h 765639"/>
                <a:gd name="connsiteX79" fmla="*/ 7156704 w 9182100"/>
                <a:gd name="connsiteY79" fmla="*/ 649030 h 765639"/>
                <a:gd name="connsiteX80" fmla="*/ 7556373 w 9182100"/>
                <a:gd name="connsiteY80" fmla="*/ 662365 h 765639"/>
                <a:gd name="connsiteX81" fmla="*/ 7952328 w 9182100"/>
                <a:gd name="connsiteY81" fmla="*/ 682177 h 765639"/>
                <a:gd name="connsiteX82" fmla="*/ 8000714 w 9182100"/>
                <a:gd name="connsiteY82" fmla="*/ 685511 h 765639"/>
                <a:gd name="connsiteX83" fmla="*/ 8047196 w 9182100"/>
                <a:gd name="connsiteY83" fmla="*/ 689416 h 765639"/>
                <a:gd name="connsiteX84" fmla="*/ 8097965 w 9182100"/>
                <a:gd name="connsiteY84" fmla="*/ 693893 h 765639"/>
                <a:gd name="connsiteX85" fmla="*/ 8152733 w 9182100"/>
                <a:gd name="connsiteY85" fmla="*/ 697894 h 765639"/>
                <a:gd name="connsiteX86" fmla="*/ 8363903 w 9182100"/>
                <a:gd name="connsiteY86" fmla="*/ 705133 h 765639"/>
                <a:gd name="connsiteX87" fmla="*/ 8777764 w 9182100"/>
                <a:gd name="connsiteY87" fmla="*/ 698084 h 765639"/>
                <a:gd name="connsiteX88" fmla="*/ 9182005 w 9182100"/>
                <a:gd name="connsiteY88" fmla="*/ 668366 h 765639"/>
                <a:gd name="connsiteX89" fmla="*/ 9182005 w 9182100"/>
                <a:gd name="connsiteY89" fmla="*/ 351088 h 7656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</a:cxnLst>
              <a:rect l="l" t="t" r="r" b="b"/>
              <a:pathLst>
                <a:path w="9182100" h="765639">
                  <a:moveTo>
                    <a:pt x="9182100" y="351088"/>
                  </a:moveTo>
                  <a:cubicBezTo>
                    <a:pt x="9180862" y="351088"/>
                    <a:pt x="9179719" y="350993"/>
                    <a:pt x="9178480" y="350993"/>
                  </a:cubicBezTo>
                  <a:cubicBezTo>
                    <a:pt x="9047607" y="346421"/>
                    <a:pt x="8915591" y="337944"/>
                    <a:pt x="8783955" y="327561"/>
                  </a:cubicBezTo>
                  <a:cubicBezTo>
                    <a:pt x="8652320" y="316894"/>
                    <a:pt x="8520589" y="304416"/>
                    <a:pt x="8390763" y="288795"/>
                  </a:cubicBezTo>
                  <a:cubicBezTo>
                    <a:pt x="8325898" y="281175"/>
                    <a:pt x="8261509" y="272602"/>
                    <a:pt x="8199502" y="262601"/>
                  </a:cubicBezTo>
                  <a:cubicBezTo>
                    <a:pt x="8184070" y="260029"/>
                    <a:pt x="8168831" y="257553"/>
                    <a:pt x="8153972" y="254886"/>
                  </a:cubicBezTo>
                  <a:lnTo>
                    <a:pt x="8131588" y="250790"/>
                  </a:lnTo>
                  <a:lnTo>
                    <a:pt x="8104632" y="246504"/>
                  </a:lnTo>
                  <a:cubicBezTo>
                    <a:pt x="8086725" y="243741"/>
                    <a:pt x="8068247" y="240598"/>
                    <a:pt x="8050911" y="238217"/>
                  </a:cubicBezTo>
                  <a:lnTo>
                    <a:pt x="7998810" y="230978"/>
                  </a:lnTo>
                  <a:cubicBezTo>
                    <a:pt x="7860697" y="212023"/>
                    <a:pt x="7725633" y="198021"/>
                    <a:pt x="7589902" y="183925"/>
                  </a:cubicBezTo>
                  <a:cubicBezTo>
                    <a:pt x="7454360" y="170304"/>
                    <a:pt x="7319010" y="158779"/>
                    <a:pt x="7183469" y="147634"/>
                  </a:cubicBezTo>
                  <a:cubicBezTo>
                    <a:pt x="7047929" y="137252"/>
                    <a:pt x="6912198" y="127632"/>
                    <a:pt x="6775990" y="119821"/>
                  </a:cubicBezTo>
                  <a:cubicBezTo>
                    <a:pt x="6639592" y="112582"/>
                    <a:pt x="6503194" y="105439"/>
                    <a:pt x="6364795" y="102391"/>
                  </a:cubicBezTo>
                  <a:cubicBezTo>
                    <a:pt x="6295263" y="101057"/>
                    <a:pt x="6225826" y="99819"/>
                    <a:pt x="6154293" y="100581"/>
                  </a:cubicBezTo>
                  <a:cubicBezTo>
                    <a:pt x="6136577" y="100581"/>
                    <a:pt x="6118860" y="100581"/>
                    <a:pt x="6100287" y="101343"/>
                  </a:cubicBezTo>
                  <a:cubicBezTo>
                    <a:pt x="6081903" y="101819"/>
                    <a:pt x="6063615" y="102486"/>
                    <a:pt x="6045327" y="103438"/>
                  </a:cubicBezTo>
                  <a:cubicBezTo>
                    <a:pt x="6008656" y="104962"/>
                    <a:pt x="5972175" y="107439"/>
                    <a:pt x="5935980" y="110296"/>
                  </a:cubicBezTo>
                  <a:cubicBezTo>
                    <a:pt x="5790724" y="121631"/>
                    <a:pt x="5651659" y="142110"/>
                    <a:pt x="5523357" y="157635"/>
                  </a:cubicBezTo>
                  <a:cubicBezTo>
                    <a:pt x="5394484" y="173542"/>
                    <a:pt x="5273040" y="183543"/>
                    <a:pt x="5149882" y="185639"/>
                  </a:cubicBezTo>
                  <a:cubicBezTo>
                    <a:pt x="5027010" y="187925"/>
                    <a:pt x="4902803" y="182210"/>
                    <a:pt x="4777073" y="170685"/>
                  </a:cubicBezTo>
                  <a:lnTo>
                    <a:pt x="4729925" y="166208"/>
                  </a:lnTo>
                  <a:lnTo>
                    <a:pt x="4682585" y="161064"/>
                  </a:lnTo>
                  <a:cubicBezTo>
                    <a:pt x="4666869" y="159445"/>
                    <a:pt x="4650963" y="157350"/>
                    <a:pt x="4635151" y="155445"/>
                  </a:cubicBezTo>
                  <a:lnTo>
                    <a:pt x="4611434" y="152492"/>
                  </a:lnTo>
                  <a:cubicBezTo>
                    <a:pt x="4603623" y="151539"/>
                    <a:pt x="4595622" y="150587"/>
                    <a:pt x="4587145" y="149349"/>
                  </a:cubicBezTo>
                  <a:lnTo>
                    <a:pt x="4387977" y="122774"/>
                  </a:lnTo>
                  <a:lnTo>
                    <a:pt x="3989356" y="68577"/>
                  </a:lnTo>
                  <a:lnTo>
                    <a:pt x="3789140" y="42192"/>
                  </a:lnTo>
                  <a:lnTo>
                    <a:pt x="3689033" y="29143"/>
                  </a:lnTo>
                  <a:lnTo>
                    <a:pt x="3634835" y="22571"/>
                  </a:lnTo>
                  <a:cubicBezTo>
                    <a:pt x="3616452" y="20285"/>
                    <a:pt x="3598069" y="18380"/>
                    <a:pt x="3579876" y="16856"/>
                  </a:cubicBezTo>
                  <a:cubicBezTo>
                    <a:pt x="3433667" y="3140"/>
                    <a:pt x="3289840" y="-1622"/>
                    <a:pt x="3147441" y="473"/>
                  </a:cubicBezTo>
                  <a:cubicBezTo>
                    <a:pt x="3005138" y="2283"/>
                    <a:pt x="2864263" y="10188"/>
                    <a:pt x="2724722" y="22857"/>
                  </a:cubicBezTo>
                  <a:cubicBezTo>
                    <a:pt x="2445353" y="48098"/>
                    <a:pt x="2171129" y="90198"/>
                    <a:pt x="1898428" y="147730"/>
                  </a:cubicBezTo>
                  <a:cubicBezTo>
                    <a:pt x="1830134" y="162208"/>
                    <a:pt x="1762030" y="177448"/>
                    <a:pt x="1692878" y="195069"/>
                  </a:cubicBezTo>
                  <a:lnTo>
                    <a:pt x="1640205" y="208785"/>
                  </a:lnTo>
                  <a:lnTo>
                    <a:pt x="1592294" y="221643"/>
                  </a:lnTo>
                  <a:cubicBezTo>
                    <a:pt x="1561624" y="229740"/>
                    <a:pt x="1530858" y="238503"/>
                    <a:pt x="1500092" y="245551"/>
                  </a:cubicBezTo>
                  <a:cubicBezTo>
                    <a:pt x="1377125" y="276412"/>
                    <a:pt x="1253490" y="300987"/>
                    <a:pt x="1130046" y="318227"/>
                  </a:cubicBezTo>
                  <a:cubicBezTo>
                    <a:pt x="1068229" y="326895"/>
                    <a:pt x="1006602" y="333086"/>
                    <a:pt x="944880" y="337658"/>
                  </a:cubicBezTo>
                  <a:cubicBezTo>
                    <a:pt x="914114" y="339277"/>
                    <a:pt x="883253" y="341563"/>
                    <a:pt x="852583" y="341944"/>
                  </a:cubicBezTo>
                  <a:cubicBezTo>
                    <a:pt x="821817" y="343278"/>
                    <a:pt x="791147" y="342992"/>
                    <a:pt x="760476" y="343087"/>
                  </a:cubicBezTo>
                  <a:cubicBezTo>
                    <a:pt x="699230" y="342135"/>
                    <a:pt x="638175" y="338706"/>
                    <a:pt x="577215" y="332800"/>
                  </a:cubicBezTo>
                  <a:cubicBezTo>
                    <a:pt x="516255" y="326895"/>
                    <a:pt x="455771" y="317179"/>
                    <a:pt x="394907" y="305463"/>
                  </a:cubicBezTo>
                  <a:cubicBezTo>
                    <a:pt x="334137" y="293557"/>
                    <a:pt x="273368" y="278412"/>
                    <a:pt x="211265" y="261363"/>
                  </a:cubicBezTo>
                  <a:cubicBezTo>
                    <a:pt x="149066" y="244123"/>
                    <a:pt x="85820" y="224310"/>
                    <a:pt x="17526" y="204880"/>
                  </a:cubicBezTo>
                  <a:cubicBezTo>
                    <a:pt x="11716" y="203165"/>
                    <a:pt x="5906" y="201546"/>
                    <a:pt x="0" y="199927"/>
                  </a:cubicBezTo>
                  <a:lnTo>
                    <a:pt x="0" y="526920"/>
                  </a:lnTo>
                  <a:cubicBezTo>
                    <a:pt x="32576" y="541874"/>
                    <a:pt x="66104" y="557114"/>
                    <a:pt x="100298" y="571973"/>
                  </a:cubicBezTo>
                  <a:cubicBezTo>
                    <a:pt x="164973" y="600167"/>
                    <a:pt x="232410" y="626456"/>
                    <a:pt x="301562" y="649697"/>
                  </a:cubicBezTo>
                  <a:cubicBezTo>
                    <a:pt x="439865" y="696655"/>
                    <a:pt x="585216" y="728754"/>
                    <a:pt x="731044" y="746947"/>
                  </a:cubicBezTo>
                  <a:cubicBezTo>
                    <a:pt x="876967" y="764664"/>
                    <a:pt x="1023652" y="769426"/>
                    <a:pt x="1168241" y="762759"/>
                  </a:cubicBezTo>
                  <a:cubicBezTo>
                    <a:pt x="1313021" y="756663"/>
                    <a:pt x="1455896" y="740185"/>
                    <a:pt x="1596581" y="716944"/>
                  </a:cubicBezTo>
                  <a:cubicBezTo>
                    <a:pt x="1632014" y="711610"/>
                    <a:pt x="1666685" y="704371"/>
                    <a:pt x="1701641" y="697894"/>
                  </a:cubicBezTo>
                  <a:lnTo>
                    <a:pt x="1752124" y="688273"/>
                  </a:lnTo>
                  <a:lnTo>
                    <a:pt x="1797939" y="679891"/>
                  </a:lnTo>
                  <a:cubicBezTo>
                    <a:pt x="1860328" y="669128"/>
                    <a:pt x="1924431" y="658746"/>
                    <a:pt x="1988630" y="649316"/>
                  </a:cubicBezTo>
                  <a:cubicBezTo>
                    <a:pt x="2117217" y="630838"/>
                    <a:pt x="2246852" y="614645"/>
                    <a:pt x="2376297" y="601691"/>
                  </a:cubicBezTo>
                  <a:cubicBezTo>
                    <a:pt x="2441067" y="595214"/>
                    <a:pt x="2505742" y="589118"/>
                    <a:pt x="2570416" y="584165"/>
                  </a:cubicBezTo>
                  <a:cubicBezTo>
                    <a:pt x="2635091" y="579402"/>
                    <a:pt x="2699671" y="574831"/>
                    <a:pt x="2764155" y="571497"/>
                  </a:cubicBezTo>
                  <a:cubicBezTo>
                    <a:pt x="2828639" y="568068"/>
                    <a:pt x="2892933" y="565401"/>
                    <a:pt x="2956941" y="564163"/>
                  </a:cubicBezTo>
                  <a:cubicBezTo>
                    <a:pt x="3021045" y="562353"/>
                    <a:pt x="3084766" y="561972"/>
                    <a:pt x="3148298" y="562639"/>
                  </a:cubicBezTo>
                  <a:cubicBezTo>
                    <a:pt x="3211735" y="563305"/>
                    <a:pt x="3274695" y="565591"/>
                    <a:pt x="3337274" y="568544"/>
                  </a:cubicBezTo>
                  <a:cubicBezTo>
                    <a:pt x="3399568" y="572259"/>
                    <a:pt x="3461671" y="576259"/>
                    <a:pt x="3522345" y="583308"/>
                  </a:cubicBezTo>
                  <a:cubicBezTo>
                    <a:pt x="3537680" y="584737"/>
                    <a:pt x="3552730" y="586737"/>
                    <a:pt x="3567779" y="588642"/>
                  </a:cubicBezTo>
                  <a:lnTo>
                    <a:pt x="3613785" y="594357"/>
                  </a:lnTo>
                  <a:lnTo>
                    <a:pt x="3713798" y="607882"/>
                  </a:lnTo>
                  <a:lnTo>
                    <a:pt x="3913823" y="634838"/>
                  </a:lnTo>
                  <a:cubicBezTo>
                    <a:pt x="4047268" y="652078"/>
                    <a:pt x="4180904" y="670366"/>
                    <a:pt x="4315873" y="686273"/>
                  </a:cubicBezTo>
                  <a:lnTo>
                    <a:pt x="4517422" y="710086"/>
                  </a:lnTo>
                  <a:cubicBezTo>
                    <a:pt x="4586573" y="717896"/>
                    <a:pt x="4657916" y="725992"/>
                    <a:pt x="4728972" y="731422"/>
                  </a:cubicBezTo>
                  <a:cubicBezTo>
                    <a:pt x="4871371" y="743042"/>
                    <a:pt x="5016627" y="748376"/>
                    <a:pt x="5162931" y="744185"/>
                  </a:cubicBezTo>
                  <a:cubicBezTo>
                    <a:pt x="5308949" y="740566"/>
                    <a:pt x="5456111" y="725611"/>
                    <a:pt x="5594033" y="706466"/>
                  </a:cubicBezTo>
                  <a:cubicBezTo>
                    <a:pt x="5732621" y="687511"/>
                    <a:pt x="5859876" y="667033"/>
                    <a:pt x="5982939" y="655793"/>
                  </a:cubicBezTo>
                  <a:cubicBezTo>
                    <a:pt x="6013799" y="652936"/>
                    <a:pt x="6044375" y="650364"/>
                    <a:pt x="6075045" y="648459"/>
                  </a:cubicBezTo>
                  <a:cubicBezTo>
                    <a:pt x="6105906" y="646363"/>
                    <a:pt x="6135529" y="645125"/>
                    <a:pt x="6167819" y="643887"/>
                  </a:cubicBezTo>
                  <a:cubicBezTo>
                    <a:pt x="6230779" y="641125"/>
                    <a:pt x="6295930" y="640077"/>
                    <a:pt x="6361081" y="639124"/>
                  </a:cubicBezTo>
                  <a:cubicBezTo>
                    <a:pt x="6491955" y="637981"/>
                    <a:pt x="6624638" y="638553"/>
                    <a:pt x="6757321" y="640458"/>
                  </a:cubicBezTo>
                  <a:cubicBezTo>
                    <a:pt x="6890195" y="642553"/>
                    <a:pt x="7023449" y="645030"/>
                    <a:pt x="7156704" y="649030"/>
                  </a:cubicBezTo>
                  <a:cubicBezTo>
                    <a:pt x="7289959" y="652650"/>
                    <a:pt x="7423404" y="656841"/>
                    <a:pt x="7556373" y="662365"/>
                  </a:cubicBezTo>
                  <a:cubicBezTo>
                    <a:pt x="7689152" y="667509"/>
                    <a:pt x="7822502" y="673986"/>
                    <a:pt x="7952328" y="682177"/>
                  </a:cubicBezTo>
                  <a:lnTo>
                    <a:pt x="8000714" y="685511"/>
                  </a:lnTo>
                  <a:cubicBezTo>
                    <a:pt x="8016811" y="686654"/>
                    <a:pt x="8031670" y="688178"/>
                    <a:pt x="8047196" y="689416"/>
                  </a:cubicBezTo>
                  <a:lnTo>
                    <a:pt x="8097965" y="693893"/>
                  </a:lnTo>
                  <a:cubicBezTo>
                    <a:pt x="8116539" y="695417"/>
                    <a:pt x="8134731" y="696846"/>
                    <a:pt x="8152733" y="697894"/>
                  </a:cubicBezTo>
                  <a:cubicBezTo>
                    <a:pt x="8224647" y="701989"/>
                    <a:pt x="8294465" y="704085"/>
                    <a:pt x="8363903" y="705133"/>
                  </a:cubicBezTo>
                  <a:cubicBezTo>
                    <a:pt x="8502777" y="706657"/>
                    <a:pt x="8640223" y="704180"/>
                    <a:pt x="8777764" y="698084"/>
                  </a:cubicBezTo>
                  <a:cubicBezTo>
                    <a:pt x="8912352" y="692083"/>
                    <a:pt x="9046845" y="682749"/>
                    <a:pt x="9182005" y="668366"/>
                  </a:cubicBezTo>
                  <a:lnTo>
                    <a:pt x="9182005" y="351088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133EDCAA-1D6C-4710-9DA1-C7FC946D8E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501488"/>
              <a:ext cx="12188952" cy="641669"/>
            </a:xfrm>
            <a:custGeom>
              <a:avLst/>
              <a:gdLst>
                <a:gd name="connsiteX0" fmla="*/ 9182100 w 9182100"/>
                <a:gd name="connsiteY0" fmla="*/ 154189 h 544245"/>
                <a:gd name="connsiteX1" fmla="*/ 9047702 w 9182100"/>
                <a:gd name="connsiteY1" fmla="*/ 162762 h 544245"/>
                <a:gd name="connsiteX2" fmla="*/ 8652224 w 9182100"/>
                <a:gd name="connsiteY2" fmla="*/ 178287 h 544245"/>
                <a:gd name="connsiteX3" fmla="*/ 8255603 w 9182100"/>
                <a:gd name="connsiteY3" fmla="*/ 161047 h 544245"/>
                <a:gd name="connsiteX4" fmla="*/ 8060722 w 9182100"/>
                <a:gd name="connsiteY4" fmla="*/ 140854 h 544245"/>
                <a:gd name="connsiteX5" fmla="*/ 8013478 w 9182100"/>
                <a:gd name="connsiteY5" fmla="*/ 134187 h 544245"/>
                <a:gd name="connsiteX6" fmla="*/ 7990428 w 9182100"/>
                <a:gd name="connsiteY6" fmla="*/ 130567 h 544245"/>
                <a:gd name="connsiteX7" fmla="*/ 7964139 w 9182100"/>
                <a:gd name="connsiteY7" fmla="*/ 126853 h 544245"/>
                <a:gd name="connsiteX8" fmla="*/ 7911656 w 9182100"/>
                <a:gd name="connsiteY8" fmla="*/ 119518 h 544245"/>
                <a:gd name="connsiteX9" fmla="*/ 7860220 w 9182100"/>
                <a:gd name="connsiteY9" fmla="*/ 113232 h 544245"/>
                <a:gd name="connsiteX10" fmla="*/ 7453884 w 9182100"/>
                <a:gd name="connsiteY10" fmla="*/ 70369 h 544245"/>
                <a:gd name="connsiteX11" fmla="*/ 7048976 w 9182100"/>
                <a:gd name="connsiteY11" fmla="*/ 36556 h 544245"/>
                <a:gd name="connsiteX12" fmla="*/ 6846285 w 9182100"/>
                <a:gd name="connsiteY12" fmla="*/ 22649 h 544245"/>
                <a:gd name="connsiteX13" fmla="*/ 6643212 w 9182100"/>
                <a:gd name="connsiteY13" fmla="*/ 11600 h 544245"/>
                <a:gd name="connsiteX14" fmla="*/ 6541485 w 9182100"/>
                <a:gd name="connsiteY14" fmla="*/ 7314 h 544245"/>
                <a:gd name="connsiteX15" fmla="*/ 6439567 w 9182100"/>
                <a:gd name="connsiteY15" fmla="*/ 3885 h 544245"/>
                <a:gd name="connsiteX16" fmla="*/ 6337459 w 9182100"/>
                <a:gd name="connsiteY16" fmla="*/ 1313 h 544245"/>
                <a:gd name="connsiteX17" fmla="*/ 6234970 w 9182100"/>
                <a:gd name="connsiteY17" fmla="*/ 75 h 544245"/>
                <a:gd name="connsiteX18" fmla="*/ 6027802 w 9182100"/>
                <a:gd name="connsiteY18" fmla="*/ 2265 h 544245"/>
                <a:gd name="connsiteX19" fmla="*/ 5921978 w 9182100"/>
                <a:gd name="connsiteY19" fmla="*/ 6552 h 544245"/>
                <a:gd name="connsiteX20" fmla="*/ 5815965 w 9182100"/>
                <a:gd name="connsiteY20" fmla="*/ 14362 h 544245"/>
                <a:gd name="connsiteX21" fmla="*/ 5408390 w 9182100"/>
                <a:gd name="connsiteY21" fmla="*/ 67036 h 544245"/>
                <a:gd name="connsiteX22" fmla="*/ 5023866 w 9182100"/>
                <a:gd name="connsiteY22" fmla="*/ 103992 h 544245"/>
                <a:gd name="connsiteX23" fmla="*/ 4831556 w 9182100"/>
                <a:gd name="connsiteY23" fmla="*/ 106374 h 544245"/>
                <a:gd name="connsiteX24" fmla="*/ 4637723 w 9182100"/>
                <a:gd name="connsiteY24" fmla="*/ 98754 h 544245"/>
                <a:gd name="connsiteX25" fmla="*/ 4442460 w 9182100"/>
                <a:gd name="connsiteY25" fmla="*/ 83038 h 544245"/>
                <a:gd name="connsiteX26" fmla="*/ 4341686 w 9182100"/>
                <a:gd name="connsiteY26" fmla="*/ 77227 h 544245"/>
                <a:gd name="connsiteX27" fmla="*/ 4241006 w 9182100"/>
                <a:gd name="connsiteY27" fmla="*/ 71989 h 544245"/>
                <a:gd name="connsiteX28" fmla="*/ 3836956 w 9182100"/>
                <a:gd name="connsiteY28" fmla="*/ 54177 h 544245"/>
                <a:gd name="connsiteX29" fmla="*/ 3634549 w 9182100"/>
                <a:gd name="connsiteY29" fmla="*/ 45414 h 544245"/>
                <a:gd name="connsiteX30" fmla="*/ 3533394 w 9182100"/>
                <a:gd name="connsiteY30" fmla="*/ 40461 h 544245"/>
                <a:gd name="connsiteX31" fmla="*/ 3481959 w 9182100"/>
                <a:gd name="connsiteY31" fmla="*/ 37889 h 544245"/>
                <a:gd name="connsiteX32" fmla="*/ 3430238 w 9182100"/>
                <a:gd name="connsiteY32" fmla="*/ 35889 h 544245"/>
                <a:gd name="connsiteX33" fmla="*/ 3020473 w 9182100"/>
                <a:gd name="connsiteY33" fmla="*/ 37603 h 544245"/>
                <a:gd name="connsiteX34" fmla="*/ 2614422 w 9182100"/>
                <a:gd name="connsiteY34" fmla="*/ 56844 h 544245"/>
                <a:gd name="connsiteX35" fmla="*/ 2208657 w 9182100"/>
                <a:gd name="connsiteY35" fmla="*/ 81609 h 544245"/>
                <a:gd name="connsiteX36" fmla="*/ 1800606 w 9182100"/>
                <a:gd name="connsiteY36" fmla="*/ 107612 h 544245"/>
                <a:gd name="connsiteX37" fmla="*/ 1594676 w 9182100"/>
                <a:gd name="connsiteY37" fmla="*/ 124948 h 544245"/>
                <a:gd name="connsiteX38" fmla="*/ 1491996 w 9182100"/>
                <a:gd name="connsiteY38" fmla="*/ 136568 h 544245"/>
                <a:gd name="connsiteX39" fmla="*/ 1442942 w 9182100"/>
                <a:gd name="connsiteY39" fmla="*/ 141902 h 544245"/>
                <a:gd name="connsiteX40" fmla="*/ 1418463 w 9182100"/>
                <a:gd name="connsiteY40" fmla="*/ 144664 h 544245"/>
                <a:gd name="connsiteX41" fmla="*/ 1393984 w 9182100"/>
                <a:gd name="connsiteY41" fmla="*/ 146855 h 544245"/>
                <a:gd name="connsiteX42" fmla="*/ 1006697 w 9182100"/>
                <a:gd name="connsiteY42" fmla="*/ 169810 h 544245"/>
                <a:gd name="connsiteX43" fmla="*/ 816864 w 9182100"/>
                <a:gd name="connsiteY43" fmla="*/ 170953 h 544245"/>
                <a:gd name="connsiteX44" fmla="*/ 769906 w 9182100"/>
                <a:gd name="connsiteY44" fmla="*/ 169715 h 544245"/>
                <a:gd name="connsiteX45" fmla="*/ 723043 w 9182100"/>
                <a:gd name="connsiteY45" fmla="*/ 168096 h 544245"/>
                <a:gd name="connsiteX46" fmla="*/ 676370 w 9182100"/>
                <a:gd name="connsiteY46" fmla="*/ 166286 h 544245"/>
                <a:gd name="connsiteX47" fmla="*/ 629888 w 9182100"/>
                <a:gd name="connsiteY47" fmla="*/ 163333 h 544245"/>
                <a:gd name="connsiteX48" fmla="*/ 445484 w 9182100"/>
                <a:gd name="connsiteY48" fmla="*/ 146093 h 544245"/>
                <a:gd name="connsiteX49" fmla="*/ 263366 w 9182100"/>
                <a:gd name="connsiteY49" fmla="*/ 115232 h 544245"/>
                <a:gd name="connsiteX50" fmla="*/ 81439 w 9182100"/>
                <a:gd name="connsiteY50" fmla="*/ 70369 h 544245"/>
                <a:gd name="connsiteX51" fmla="*/ 35338 w 9182100"/>
                <a:gd name="connsiteY51" fmla="*/ 57034 h 544245"/>
                <a:gd name="connsiteX52" fmla="*/ 0 w 9182100"/>
                <a:gd name="connsiteY52" fmla="*/ 46652 h 544245"/>
                <a:gd name="connsiteX53" fmla="*/ 0 w 9182100"/>
                <a:gd name="connsiteY53" fmla="*/ 426795 h 544245"/>
                <a:gd name="connsiteX54" fmla="*/ 178594 w 9182100"/>
                <a:gd name="connsiteY54" fmla="*/ 479658 h 544245"/>
                <a:gd name="connsiteX55" fmla="*/ 610457 w 9182100"/>
                <a:gd name="connsiteY55" fmla="*/ 542619 h 544245"/>
                <a:gd name="connsiteX56" fmla="*/ 826865 w 9182100"/>
                <a:gd name="connsiteY56" fmla="*/ 539666 h 544245"/>
                <a:gd name="connsiteX57" fmla="*/ 1039654 w 9182100"/>
                <a:gd name="connsiteY57" fmla="*/ 515187 h 544245"/>
                <a:gd name="connsiteX58" fmla="*/ 1449705 w 9182100"/>
                <a:gd name="connsiteY58" fmla="*/ 415270 h 544245"/>
                <a:gd name="connsiteX59" fmla="*/ 1548765 w 9182100"/>
                <a:gd name="connsiteY59" fmla="*/ 382123 h 544245"/>
                <a:gd name="connsiteX60" fmla="*/ 1642872 w 9182100"/>
                <a:gd name="connsiteY60" fmla="*/ 349261 h 544245"/>
                <a:gd name="connsiteX61" fmla="*/ 1832991 w 9182100"/>
                <a:gd name="connsiteY61" fmla="*/ 289158 h 544245"/>
                <a:gd name="connsiteX62" fmla="*/ 2222754 w 9182100"/>
                <a:gd name="connsiteY62" fmla="*/ 193623 h 544245"/>
                <a:gd name="connsiteX63" fmla="*/ 2620137 w 9182100"/>
                <a:gd name="connsiteY63" fmla="*/ 138378 h 544245"/>
                <a:gd name="connsiteX64" fmla="*/ 3020473 w 9182100"/>
                <a:gd name="connsiteY64" fmla="*/ 127234 h 544245"/>
                <a:gd name="connsiteX65" fmla="*/ 3219736 w 9182100"/>
                <a:gd name="connsiteY65" fmla="*/ 139807 h 544245"/>
                <a:gd name="connsiteX66" fmla="*/ 3318605 w 9182100"/>
                <a:gd name="connsiteY66" fmla="*/ 151713 h 544245"/>
                <a:gd name="connsiteX67" fmla="*/ 3367754 w 9182100"/>
                <a:gd name="connsiteY67" fmla="*/ 158666 h 544245"/>
                <a:gd name="connsiteX68" fmla="*/ 3416618 w 9182100"/>
                <a:gd name="connsiteY68" fmla="*/ 166858 h 544245"/>
                <a:gd name="connsiteX69" fmla="*/ 3465195 w 9182100"/>
                <a:gd name="connsiteY69" fmla="*/ 176097 h 544245"/>
                <a:gd name="connsiteX70" fmla="*/ 3513868 w 9182100"/>
                <a:gd name="connsiteY70" fmla="*/ 185908 h 544245"/>
                <a:gd name="connsiteX71" fmla="*/ 3612737 w 9182100"/>
                <a:gd name="connsiteY71" fmla="*/ 207625 h 544245"/>
                <a:gd name="connsiteX72" fmla="*/ 3810381 w 9182100"/>
                <a:gd name="connsiteY72" fmla="*/ 252106 h 544245"/>
                <a:gd name="connsiteX73" fmla="*/ 4206621 w 9182100"/>
                <a:gd name="connsiteY73" fmla="*/ 339736 h 544245"/>
                <a:gd name="connsiteX74" fmla="*/ 4306062 w 9182100"/>
                <a:gd name="connsiteY74" fmla="*/ 359834 h 544245"/>
                <a:gd name="connsiteX75" fmla="*/ 4405503 w 9182100"/>
                <a:gd name="connsiteY75" fmla="*/ 378979 h 544245"/>
                <a:gd name="connsiteX76" fmla="*/ 4611529 w 9182100"/>
                <a:gd name="connsiteY76" fmla="*/ 405745 h 544245"/>
                <a:gd name="connsiteX77" fmla="*/ 5031677 w 9182100"/>
                <a:gd name="connsiteY77" fmla="*/ 427462 h 544245"/>
                <a:gd name="connsiteX78" fmla="*/ 5243227 w 9182100"/>
                <a:gd name="connsiteY78" fmla="*/ 418699 h 544245"/>
                <a:gd name="connsiteX79" fmla="*/ 5451062 w 9182100"/>
                <a:gd name="connsiteY79" fmla="*/ 398029 h 544245"/>
                <a:gd name="connsiteX80" fmla="*/ 5844635 w 9182100"/>
                <a:gd name="connsiteY80" fmla="*/ 353071 h 544245"/>
                <a:gd name="connsiteX81" fmla="*/ 5939981 w 9182100"/>
                <a:gd name="connsiteY81" fmla="*/ 346975 h 544245"/>
                <a:gd name="connsiteX82" fmla="*/ 6035898 w 9182100"/>
                <a:gd name="connsiteY82" fmla="*/ 344118 h 544245"/>
                <a:gd name="connsiteX83" fmla="*/ 6232303 w 9182100"/>
                <a:gd name="connsiteY83" fmla="*/ 343642 h 544245"/>
                <a:gd name="connsiteX84" fmla="*/ 6630924 w 9182100"/>
                <a:gd name="connsiteY84" fmla="*/ 351071 h 544245"/>
                <a:gd name="connsiteX85" fmla="*/ 6831140 w 9182100"/>
                <a:gd name="connsiteY85" fmla="*/ 356596 h 544245"/>
                <a:gd name="connsiteX86" fmla="*/ 7031545 w 9182100"/>
                <a:gd name="connsiteY86" fmla="*/ 362501 h 544245"/>
                <a:gd name="connsiteX87" fmla="*/ 7432262 w 9182100"/>
                <a:gd name="connsiteY87" fmla="*/ 378408 h 544245"/>
                <a:gd name="connsiteX88" fmla="*/ 7830312 w 9182100"/>
                <a:gd name="connsiteY88" fmla="*/ 402506 h 544245"/>
                <a:gd name="connsiteX89" fmla="*/ 7879270 w 9182100"/>
                <a:gd name="connsiteY89" fmla="*/ 406792 h 544245"/>
                <a:gd name="connsiteX90" fmla="*/ 7926895 w 9182100"/>
                <a:gd name="connsiteY90" fmla="*/ 411745 h 544245"/>
                <a:gd name="connsiteX91" fmla="*/ 7977569 w 9182100"/>
                <a:gd name="connsiteY91" fmla="*/ 417175 h 544245"/>
                <a:gd name="connsiteX92" fmla="*/ 8030623 w 9182100"/>
                <a:gd name="connsiteY92" fmla="*/ 422127 h 544245"/>
                <a:gd name="connsiteX93" fmla="*/ 8237982 w 9182100"/>
                <a:gd name="connsiteY93" fmla="*/ 435177 h 544245"/>
                <a:gd name="connsiteX94" fmla="*/ 8647748 w 9182100"/>
                <a:gd name="connsiteY94" fmla="*/ 449464 h 544245"/>
                <a:gd name="connsiteX95" fmla="*/ 8852821 w 9182100"/>
                <a:gd name="connsiteY95" fmla="*/ 456132 h 544245"/>
                <a:gd name="connsiteX96" fmla="*/ 8955786 w 9182100"/>
                <a:gd name="connsiteY96" fmla="*/ 458132 h 544245"/>
                <a:gd name="connsiteX97" fmla="*/ 9059227 w 9182100"/>
                <a:gd name="connsiteY97" fmla="*/ 457751 h 544245"/>
                <a:gd name="connsiteX98" fmla="*/ 9182005 w 9182100"/>
                <a:gd name="connsiteY98" fmla="*/ 452512 h 544245"/>
                <a:gd name="connsiteX99" fmla="*/ 9182005 w 9182100"/>
                <a:gd name="connsiteY99" fmla="*/ 154189 h 544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</a:cxnLst>
              <a:rect l="l" t="t" r="r" b="b"/>
              <a:pathLst>
                <a:path w="9182100" h="544245">
                  <a:moveTo>
                    <a:pt x="9182100" y="154189"/>
                  </a:moveTo>
                  <a:cubicBezTo>
                    <a:pt x="9137618" y="157142"/>
                    <a:pt x="9092851" y="159904"/>
                    <a:pt x="9047702" y="162762"/>
                  </a:cubicBezTo>
                  <a:cubicBezTo>
                    <a:pt x="8917114" y="170668"/>
                    <a:pt x="8784717" y="178002"/>
                    <a:pt x="8652224" y="178287"/>
                  </a:cubicBezTo>
                  <a:cubicBezTo>
                    <a:pt x="8519732" y="178764"/>
                    <a:pt x="8387049" y="171239"/>
                    <a:pt x="8255603" y="161047"/>
                  </a:cubicBezTo>
                  <a:cubicBezTo>
                    <a:pt x="8189881" y="155904"/>
                    <a:pt x="8124539" y="149236"/>
                    <a:pt x="8060722" y="140854"/>
                  </a:cubicBezTo>
                  <a:cubicBezTo>
                    <a:pt x="8044815" y="138759"/>
                    <a:pt x="8029099" y="136473"/>
                    <a:pt x="8013478" y="134187"/>
                  </a:cubicBezTo>
                  <a:lnTo>
                    <a:pt x="7990428" y="130567"/>
                  </a:lnTo>
                  <a:lnTo>
                    <a:pt x="7964139" y="126853"/>
                  </a:lnTo>
                  <a:cubicBezTo>
                    <a:pt x="7946708" y="124376"/>
                    <a:pt x="7928896" y="121709"/>
                    <a:pt x="7911656" y="119518"/>
                  </a:cubicBezTo>
                  <a:lnTo>
                    <a:pt x="7860220" y="113232"/>
                  </a:lnTo>
                  <a:cubicBezTo>
                    <a:pt x="7723728" y="96277"/>
                    <a:pt x="7589044" y="83038"/>
                    <a:pt x="7453884" y="70369"/>
                  </a:cubicBezTo>
                  <a:cubicBezTo>
                    <a:pt x="7318915" y="57701"/>
                    <a:pt x="7184041" y="46366"/>
                    <a:pt x="7048976" y="36556"/>
                  </a:cubicBezTo>
                  <a:cubicBezTo>
                    <a:pt x="6981444" y="31793"/>
                    <a:pt x="6913912" y="26840"/>
                    <a:pt x="6846285" y="22649"/>
                  </a:cubicBezTo>
                  <a:cubicBezTo>
                    <a:pt x="6778657" y="18553"/>
                    <a:pt x="6710934" y="14934"/>
                    <a:pt x="6643212" y="11600"/>
                  </a:cubicBezTo>
                  <a:lnTo>
                    <a:pt x="6541485" y="7314"/>
                  </a:lnTo>
                  <a:cubicBezTo>
                    <a:pt x="6507576" y="5790"/>
                    <a:pt x="6473667" y="4647"/>
                    <a:pt x="6439567" y="3885"/>
                  </a:cubicBezTo>
                  <a:lnTo>
                    <a:pt x="6337459" y="1313"/>
                  </a:lnTo>
                  <a:lnTo>
                    <a:pt x="6234970" y="75"/>
                  </a:lnTo>
                  <a:cubicBezTo>
                    <a:pt x="6166295" y="-116"/>
                    <a:pt x="6097715" y="-116"/>
                    <a:pt x="6027802" y="2265"/>
                  </a:cubicBezTo>
                  <a:cubicBezTo>
                    <a:pt x="5993320" y="3123"/>
                    <a:pt x="5957412" y="4456"/>
                    <a:pt x="5921978" y="6552"/>
                  </a:cubicBezTo>
                  <a:cubicBezTo>
                    <a:pt x="5886546" y="8552"/>
                    <a:pt x="5851112" y="11124"/>
                    <a:pt x="5815965" y="14362"/>
                  </a:cubicBezTo>
                  <a:cubicBezTo>
                    <a:pt x="5674995" y="27126"/>
                    <a:pt x="5538597" y="48938"/>
                    <a:pt x="5408390" y="67036"/>
                  </a:cubicBezTo>
                  <a:cubicBezTo>
                    <a:pt x="5277993" y="85514"/>
                    <a:pt x="5151692" y="99039"/>
                    <a:pt x="5023866" y="103992"/>
                  </a:cubicBezTo>
                  <a:cubicBezTo>
                    <a:pt x="4960049" y="106660"/>
                    <a:pt x="4895946" y="107231"/>
                    <a:pt x="4831556" y="106374"/>
                  </a:cubicBezTo>
                  <a:cubicBezTo>
                    <a:pt x="4767167" y="105231"/>
                    <a:pt x="4702588" y="102468"/>
                    <a:pt x="4637723" y="98754"/>
                  </a:cubicBezTo>
                  <a:cubicBezTo>
                    <a:pt x="4572762" y="95230"/>
                    <a:pt x="4507992" y="88848"/>
                    <a:pt x="4442460" y="83038"/>
                  </a:cubicBezTo>
                  <a:cubicBezTo>
                    <a:pt x="4408837" y="80752"/>
                    <a:pt x="4375214" y="79228"/>
                    <a:pt x="4341686" y="77227"/>
                  </a:cubicBezTo>
                  <a:cubicBezTo>
                    <a:pt x="4308158" y="75227"/>
                    <a:pt x="4274534" y="73417"/>
                    <a:pt x="4241006" y="71989"/>
                  </a:cubicBezTo>
                  <a:cubicBezTo>
                    <a:pt x="4106895" y="65131"/>
                    <a:pt x="3971925" y="59797"/>
                    <a:pt x="3836956" y="54177"/>
                  </a:cubicBezTo>
                  <a:lnTo>
                    <a:pt x="3634549" y="45414"/>
                  </a:lnTo>
                  <a:lnTo>
                    <a:pt x="3533394" y="40461"/>
                  </a:lnTo>
                  <a:lnTo>
                    <a:pt x="3481959" y="37889"/>
                  </a:lnTo>
                  <a:cubicBezTo>
                    <a:pt x="3464719" y="37127"/>
                    <a:pt x="3447479" y="36079"/>
                    <a:pt x="3430238" y="35889"/>
                  </a:cubicBezTo>
                  <a:cubicBezTo>
                    <a:pt x="3292602" y="31126"/>
                    <a:pt x="3156299" y="33603"/>
                    <a:pt x="3020473" y="37603"/>
                  </a:cubicBezTo>
                  <a:cubicBezTo>
                    <a:pt x="2884741" y="41985"/>
                    <a:pt x="2749487" y="48843"/>
                    <a:pt x="2614422" y="56844"/>
                  </a:cubicBezTo>
                  <a:lnTo>
                    <a:pt x="2208657" y="81609"/>
                  </a:lnTo>
                  <a:cubicBezTo>
                    <a:pt x="2073116" y="89991"/>
                    <a:pt x="1937195" y="97515"/>
                    <a:pt x="1800606" y="107612"/>
                  </a:cubicBezTo>
                  <a:cubicBezTo>
                    <a:pt x="1732217" y="112184"/>
                    <a:pt x="1663827" y="117804"/>
                    <a:pt x="1594676" y="124948"/>
                  </a:cubicBezTo>
                  <a:lnTo>
                    <a:pt x="1491996" y="136568"/>
                  </a:lnTo>
                  <a:lnTo>
                    <a:pt x="1442942" y="141902"/>
                  </a:lnTo>
                  <a:lnTo>
                    <a:pt x="1418463" y="144664"/>
                  </a:lnTo>
                  <a:lnTo>
                    <a:pt x="1393984" y="146855"/>
                  </a:lnTo>
                  <a:cubicBezTo>
                    <a:pt x="1263491" y="159142"/>
                    <a:pt x="1134142" y="166667"/>
                    <a:pt x="1006697" y="169810"/>
                  </a:cubicBezTo>
                  <a:cubicBezTo>
                    <a:pt x="942975" y="172001"/>
                    <a:pt x="879729" y="171239"/>
                    <a:pt x="816864" y="170953"/>
                  </a:cubicBezTo>
                  <a:lnTo>
                    <a:pt x="769906" y="169715"/>
                  </a:lnTo>
                  <a:cubicBezTo>
                    <a:pt x="754285" y="169525"/>
                    <a:pt x="738569" y="169048"/>
                    <a:pt x="723043" y="168096"/>
                  </a:cubicBezTo>
                  <a:lnTo>
                    <a:pt x="676370" y="166286"/>
                  </a:lnTo>
                  <a:cubicBezTo>
                    <a:pt x="660845" y="165238"/>
                    <a:pt x="645414" y="164095"/>
                    <a:pt x="629888" y="163333"/>
                  </a:cubicBezTo>
                  <a:cubicBezTo>
                    <a:pt x="568071" y="159047"/>
                    <a:pt x="506540" y="154094"/>
                    <a:pt x="445484" y="146093"/>
                  </a:cubicBezTo>
                  <a:cubicBezTo>
                    <a:pt x="384524" y="137997"/>
                    <a:pt x="323850" y="128091"/>
                    <a:pt x="263366" y="115232"/>
                  </a:cubicBezTo>
                  <a:cubicBezTo>
                    <a:pt x="202787" y="102850"/>
                    <a:pt x="142589" y="87419"/>
                    <a:pt x="81439" y="70369"/>
                  </a:cubicBezTo>
                  <a:cubicBezTo>
                    <a:pt x="66199" y="66178"/>
                    <a:pt x="50864" y="61702"/>
                    <a:pt x="35338" y="57034"/>
                  </a:cubicBezTo>
                  <a:lnTo>
                    <a:pt x="0" y="46652"/>
                  </a:lnTo>
                  <a:lnTo>
                    <a:pt x="0" y="426795"/>
                  </a:lnTo>
                  <a:cubicBezTo>
                    <a:pt x="58198" y="446416"/>
                    <a:pt x="117920" y="464323"/>
                    <a:pt x="178594" y="479658"/>
                  </a:cubicBezTo>
                  <a:cubicBezTo>
                    <a:pt x="319850" y="514901"/>
                    <a:pt x="465582" y="537094"/>
                    <a:pt x="610457" y="542619"/>
                  </a:cubicBezTo>
                  <a:cubicBezTo>
                    <a:pt x="682943" y="545953"/>
                    <a:pt x="755142" y="543762"/>
                    <a:pt x="826865" y="539666"/>
                  </a:cubicBezTo>
                  <a:cubicBezTo>
                    <a:pt x="898398" y="534523"/>
                    <a:pt x="969645" y="526903"/>
                    <a:pt x="1039654" y="515187"/>
                  </a:cubicBezTo>
                  <a:cubicBezTo>
                    <a:pt x="1180052" y="492517"/>
                    <a:pt x="1316736" y="457751"/>
                    <a:pt x="1449705" y="415270"/>
                  </a:cubicBezTo>
                  <a:cubicBezTo>
                    <a:pt x="1483138" y="405364"/>
                    <a:pt x="1515809" y="393172"/>
                    <a:pt x="1548765" y="382123"/>
                  </a:cubicBezTo>
                  <a:lnTo>
                    <a:pt x="1642872" y="349261"/>
                  </a:lnTo>
                  <a:cubicBezTo>
                    <a:pt x="1705261" y="328211"/>
                    <a:pt x="1768983" y="308208"/>
                    <a:pt x="1832991" y="289158"/>
                  </a:cubicBezTo>
                  <a:cubicBezTo>
                    <a:pt x="1961198" y="251821"/>
                    <a:pt x="2091404" y="219435"/>
                    <a:pt x="2222754" y="193623"/>
                  </a:cubicBezTo>
                  <a:cubicBezTo>
                    <a:pt x="2354199" y="168382"/>
                    <a:pt x="2486882" y="149332"/>
                    <a:pt x="2620137" y="138378"/>
                  </a:cubicBezTo>
                  <a:cubicBezTo>
                    <a:pt x="2753392" y="127424"/>
                    <a:pt x="2887123" y="122947"/>
                    <a:pt x="3020473" y="127234"/>
                  </a:cubicBezTo>
                  <a:cubicBezTo>
                    <a:pt x="3087148" y="129043"/>
                    <a:pt x="3153632" y="133711"/>
                    <a:pt x="3219736" y="139807"/>
                  </a:cubicBezTo>
                  <a:cubicBezTo>
                    <a:pt x="3252788" y="143426"/>
                    <a:pt x="3285839" y="146760"/>
                    <a:pt x="3318605" y="151713"/>
                  </a:cubicBezTo>
                  <a:lnTo>
                    <a:pt x="3367754" y="158666"/>
                  </a:lnTo>
                  <a:cubicBezTo>
                    <a:pt x="3384042" y="161238"/>
                    <a:pt x="3400330" y="164000"/>
                    <a:pt x="3416618" y="166858"/>
                  </a:cubicBezTo>
                  <a:cubicBezTo>
                    <a:pt x="3432905" y="169525"/>
                    <a:pt x="3449003" y="172954"/>
                    <a:pt x="3465195" y="176097"/>
                  </a:cubicBezTo>
                  <a:cubicBezTo>
                    <a:pt x="3481483" y="179431"/>
                    <a:pt x="3497199" y="182288"/>
                    <a:pt x="3513868" y="185908"/>
                  </a:cubicBezTo>
                  <a:lnTo>
                    <a:pt x="3612737" y="207625"/>
                  </a:lnTo>
                  <a:lnTo>
                    <a:pt x="3810381" y="252106"/>
                  </a:lnTo>
                  <a:cubicBezTo>
                    <a:pt x="3942112" y="282015"/>
                    <a:pt x="4073843" y="312590"/>
                    <a:pt x="4206621" y="339736"/>
                  </a:cubicBezTo>
                  <a:cubicBezTo>
                    <a:pt x="4239768" y="346785"/>
                    <a:pt x="4272915" y="353452"/>
                    <a:pt x="4306062" y="359834"/>
                  </a:cubicBezTo>
                  <a:cubicBezTo>
                    <a:pt x="4339209" y="366216"/>
                    <a:pt x="4372356" y="372979"/>
                    <a:pt x="4405503" y="378979"/>
                  </a:cubicBezTo>
                  <a:cubicBezTo>
                    <a:pt x="4473416" y="389266"/>
                    <a:pt x="4542378" y="398410"/>
                    <a:pt x="4611529" y="405745"/>
                  </a:cubicBezTo>
                  <a:cubicBezTo>
                    <a:pt x="4749832" y="420794"/>
                    <a:pt x="4890326" y="428795"/>
                    <a:pt x="5031677" y="427462"/>
                  </a:cubicBezTo>
                  <a:cubicBezTo>
                    <a:pt x="5102352" y="426985"/>
                    <a:pt x="5173028" y="423747"/>
                    <a:pt x="5243227" y="418699"/>
                  </a:cubicBezTo>
                  <a:cubicBezTo>
                    <a:pt x="5313427" y="413650"/>
                    <a:pt x="5382959" y="406030"/>
                    <a:pt x="5451062" y="398029"/>
                  </a:cubicBezTo>
                  <a:cubicBezTo>
                    <a:pt x="5587651" y="381551"/>
                    <a:pt x="5717381" y="362501"/>
                    <a:pt x="5844635" y="353071"/>
                  </a:cubicBezTo>
                  <a:cubicBezTo>
                    <a:pt x="5876544" y="350690"/>
                    <a:pt x="5908262" y="348404"/>
                    <a:pt x="5939981" y="346975"/>
                  </a:cubicBezTo>
                  <a:cubicBezTo>
                    <a:pt x="5971794" y="345356"/>
                    <a:pt x="6003036" y="344308"/>
                    <a:pt x="6035898" y="344118"/>
                  </a:cubicBezTo>
                  <a:cubicBezTo>
                    <a:pt x="6100477" y="343070"/>
                    <a:pt x="6166390" y="343356"/>
                    <a:pt x="6232303" y="343642"/>
                  </a:cubicBezTo>
                  <a:cubicBezTo>
                    <a:pt x="6364415" y="344880"/>
                    <a:pt x="6497669" y="347833"/>
                    <a:pt x="6630924" y="351071"/>
                  </a:cubicBezTo>
                  <a:lnTo>
                    <a:pt x="6831140" y="356596"/>
                  </a:lnTo>
                  <a:lnTo>
                    <a:pt x="7031545" y="362501"/>
                  </a:lnTo>
                  <a:cubicBezTo>
                    <a:pt x="7165086" y="367454"/>
                    <a:pt x="7298818" y="371835"/>
                    <a:pt x="7432262" y="378408"/>
                  </a:cubicBezTo>
                  <a:cubicBezTo>
                    <a:pt x="7565518" y="384790"/>
                    <a:pt x="7699153" y="392124"/>
                    <a:pt x="7830312" y="402506"/>
                  </a:cubicBezTo>
                  <a:lnTo>
                    <a:pt x="7879270" y="406792"/>
                  </a:lnTo>
                  <a:lnTo>
                    <a:pt x="7926895" y="411745"/>
                  </a:lnTo>
                  <a:lnTo>
                    <a:pt x="7977569" y="417175"/>
                  </a:lnTo>
                  <a:cubicBezTo>
                    <a:pt x="7995380" y="418984"/>
                    <a:pt x="8013097" y="420699"/>
                    <a:pt x="8030623" y="422127"/>
                  </a:cubicBezTo>
                  <a:cubicBezTo>
                    <a:pt x="8100632" y="427843"/>
                    <a:pt x="8169402" y="431748"/>
                    <a:pt x="8237982" y="435177"/>
                  </a:cubicBezTo>
                  <a:cubicBezTo>
                    <a:pt x="8375047" y="442035"/>
                    <a:pt x="8511254" y="444511"/>
                    <a:pt x="8647748" y="449464"/>
                  </a:cubicBezTo>
                  <a:cubicBezTo>
                    <a:pt x="8715946" y="451750"/>
                    <a:pt x="8784336" y="454513"/>
                    <a:pt x="8852821" y="456132"/>
                  </a:cubicBezTo>
                  <a:cubicBezTo>
                    <a:pt x="8887111" y="456989"/>
                    <a:pt x="8921401" y="457751"/>
                    <a:pt x="8955786" y="458132"/>
                  </a:cubicBezTo>
                  <a:cubicBezTo>
                    <a:pt x="8990171" y="458323"/>
                    <a:pt x="9024651" y="458227"/>
                    <a:pt x="9059227" y="457751"/>
                  </a:cubicBezTo>
                  <a:cubicBezTo>
                    <a:pt x="9099995" y="456989"/>
                    <a:pt x="9140857" y="455275"/>
                    <a:pt x="9182005" y="452512"/>
                  </a:cubicBezTo>
                  <a:lnTo>
                    <a:pt x="9182005" y="154189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 useBgFill="1">
          <p:nvSpPr>
            <p:cNvPr id="16" name="Freeform: Shape 15">
              <a:extLst>
                <a:ext uri="{FF2B5EF4-FFF2-40B4-BE49-F238E27FC236}">
                  <a16:creationId xmlns:a16="http://schemas.microsoft.com/office/drawing/2014/main" id="{3916FBF2-1CC9-460D-A42B-FB77E515EC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614750"/>
              <a:ext cx="12188952" cy="1201528"/>
            </a:xfrm>
            <a:custGeom>
              <a:avLst/>
              <a:gdLst>
                <a:gd name="connsiteX0" fmla="*/ 0 w 9182100"/>
                <a:gd name="connsiteY0" fmla="*/ 1019102 h 1019102"/>
                <a:gd name="connsiteX1" fmla="*/ 9182100 w 9182100"/>
                <a:gd name="connsiteY1" fmla="*/ 1019102 h 1019102"/>
                <a:gd name="connsiteX2" fmla="*/ 9182100 w 9182100"/>
                <a:gd name="connsiteY2" fmla="*/ 273009 h 1019102"/>
                <a:gd name="connsiteX3" fmla="*/ 9065895 w 9182100"/>
                <a:gd name="connsiteY3" fmla="*/ 278343 h 1019102"/>
                <a:gd name="connsiteX4" fmla="*/ 8261890 w 9182100"/>
                <a:gd name="connsiteY4" fmla="*/ 257769 h 1019102"/>
                <a:gd name="connsiteX5" fmla="*/ 8038624 w 9182100"/>
                <a:gd name="connsiteY5" fmla="*/ 235956 h 1019102"/>
                <a:gd name="connsiteX6" fmla="*/ 7862221 w 9182100"/>
                <a:gd name="connsiteY6" fmla="*/ 213097 h 1019102"/>
                <a:gd name="connsiteX7" fmla="*/ 6238780 w 9182100"/>
                <a:gd name="connsiteY7" fmla="*/ 126419 h 1019102"/>
                <a:gd name="connsiteX8" fmla="*/ 5828729 w 9182100"/>
                <a:gd name="connsiteY8" fmla="*/ 142421 h 1019102"/>
                <a:gd name="connsiteX9" fmla="*/ 5227606 w 9182100"/>
                <a:gd name="connsiteY9" fmla="*/ 219764 h 1019102"/>
                <a:gd name="connsiteX10" fmla="*/ 4394359 w 9182100"/>
                <a:gd name="connsiteY10" fmla="*/ 190713 h 1019102"/>
                <a:gd name="connsiteX11" fmla="*/ 3789236 w 9182100"/>
                <a:gd name="connsiteY11" fmla="*/ 107655 h 1019102"/>
                <a:gd name="connsiteX12" fmla="*/ 3391567 w 9182100"/>
                <a:gd name="connsiteY12" fmla="*/ 30502 h 1019102"/>
                <a:gd name="connsiteX13" fmla="*/ 2180177 w 9182100"/>
                <a:gd name="connsiteY13" fmla="*/ 67745 h 1019102"/>
                <a:gd name="connsiteX14" fmla="*/ 1543336 w 9182100"/>
                <a:gd name="connsiteY14" fmla="*/ 209953 h 1019102"/>
                <a:gd name="connsiteX15" fmla="*/ 1276731 w 9182100"/>
                <a:gd name="connsiteY15" fmla="*/ 286439 h 1019102"/>
                <a:gd name="connsiteX16" fmla="*/ 441293 w 9182100"/>
                <a:gd name="connsiteY16" fmla="*/ 292345 h 1019102"/>
                <a:gd name="connsiteX17" fmla="*/ 0 w 9182100"/>
                <a:gd name="connsiteY17" fmla="*/ 135563 h 1019102"/>
                <a:gd name="connsiteX18" fmla="*/ 0 w 9182100"/>
                <a:gd name="connsiteY18" fmla="*/ 1019102 h 1019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82100" h="1019102">
                  <a:moveTo>
                    <a:pt x="0" y="1019102"/>
                  </a:moveTo>
                  <a:lnTo>
                    <a:pt x="9182100" y="1019102"/>
                  </a:lnTo>
                  <a:lnTo>
                    <a:pt x="9182100" y="273009"/>
                  </a:lnTo>
                  <a:cubicBezTo>
                    <a:pt x="9143429" y="275485"/>
                    <a:pt x="9104662" y="277200"/>
                    <a:pt x="9065895" y="278343"/>
                  </a:cubicBezTo>
                  <a:cubicBezTo>
                    <a:pt x="8798243" y="285201"/>
                    <a:pt x="8529066" y="277009"/>
                    <a:pt x="8261890" y="257769"/>
                  </a:cubicBezTo>
                  <a:cubicBezTo>
                    <a:pt x="8187024" y="251863"/>
                    <a:pt x="8112443" y="245386"/>
                    <a:pt x="8038624" y="235956"/>
                  </a:cubicBezTo>
                  <a:cubicBezTo>
                    <a:pt x="7980140" y="228051"/>
                    <a:pt x="7920228" y="219002"/>
                    <a:pt x="7862221" y="213097"/>
                  </a:cubicBezTo>
                  <a:cubicBezTo>
                    <a:pt x="7322439" y="159280"/>
                    <a:pt x="6780943" y="130991"/>
                    <a:pt x="6238780" y="126419"/>
                  </a:cubicBezTo>
                  <a:cubicBezTo>
                    <a:pt x="6102477" y="126324"/>
                    <a:pt x="5964745" y="128800"/>
                    <a:pt x="5828729" y="142421"/>
                  </a:cubicBezTo>
                  <a:cubicBezTo>
                    <a:pt x="5624703" y="162328"/>
                    <a:pt x="5429441" y="202048"/>
                    <a:pt x="5227606" y="219764"/>
                  </a:cubicBezTo>
                  <a:cubicBezTo>
                    <a:pt x="4950238" y="245767"/>
                    <a:pt x="4670393" y="228527"/>
                    <a:pt x="4394359" y="190713"/>
                  </a:cubicBezTo>
                  <a:cubicBezTo>
                    <a:pt x="4193381" y="163090"/>
                    <a:pt x="3988880" y="147755"/>
                    <a:pt x="3789236" y="107655"/>
                  </a:cubicBezTo>
                  <a:cubicBezTo>
                    <a:pt x="3660743" y="85271"/>
                    <a:pt x="3520249" y="51648"/>
                    <a:pt x="3391567" y="30502"/>
                  </a:cubicBezTo>
                  <a:cubicBezTo>
                    <a:pt x="2990469" y="-28553"/>
                    <a:pt x="2579370" y="5928"/>
                    <a:pt x="2180177" y="67745"/>
                  </a:cubicBezTo>
                  <a:cubicBezTo>
                    <a:pt x="1965198" y="103273"/>
                    <a:pt x="1751648" y="146136"/>
                    <a:pt x="1543336" y="209953"/>
                  </a:cubicBezTo>
                  <a:cubicBezTo>
                    <a:pt x="1456087" y="238528"/>
                    <a:pt x="1365885" y="264627"/>
                    <a:pt x="1276731" y="286439"/>
                  </a:cubicBezTo>
                  <a:cubicBezTo>
                    <a:pt x="1001173" y="335398"/>
                    <a:pt x="716471" y="346923"/>
                    <a:pt x="441293" y="292345"/>
                  </a:cubicBezTo>
                  <a:cubicBezTo>
                    <a:pt x="285655" y="263198"/>
                    <a:pt x="143923" y="198237"/>
                    <a:pt x="0" y="135563"/>
                  </a:cubicBezTo>
                  <a:lnTo>
                    <a:pt x="0" y="1019102"/>
                  </a:lnTo>
                  <a:close/>
                </a:path>
              </a:pathLst>
            </a:custGeom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79E23A78-E4ED-69AF-C67E-6821326AE7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4551037"/>
            <a:ext cx="5021782" cy="1509931"/>
          </a:xfrm>
        </p:spPr>
        <p:txBody>
          <a:bodyPr>
            <a:normAutofit/>
          </a:bodyPr>
          <a:lstStyle/>
          <a:p>
            <a:r>
              <a:rPr lang="en-US" sz="3600">
                <a:solidFill>
                  <a:schemeClr val="tx2"/>
                </a:solidFill>
              </a:rPr>
              <a:t>Navigate to the Project Area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98EC0D-5535-5FD8-4BE6-7E811A27A0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0247" y="4551037"/>
            <a:ext cx="4926411" cy="1509935"/>
          </a:xfrm>
        </p:spPr>
        <p:txBody>
          <a:bodyPr anchor="ctr">
            <a:normAutofit/>
          </a:bodyPr>
          <a:lstStyle/>
          <a:p>
            <a:r>
              <a:rPr lang="en-US" sz="1800">
                <a:solidFill>
                  <a:schemeClr val="tx2"/>
                </a:solidFill>
              </a:rPr>
              <a:t>By place, address, or by panning &amp; zooming</a:t>
            </a:r>
          </a:p>
          <a:p>
            <a:endParaRPr lang="en-US" sz="18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66190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21AC6A30-4F22-4C0F-B278-19C5B8A80C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1699136-2B0C-6E9B-1DE1-E1FCB58E54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" y="0"/>
            <a:ext cx="4128874" cy="6956139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BB4335AD-65B1-44E4-90AF-264024FE4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" y="0"/>
            <a:ext cx="12191999" cy="6858000"/>
          </a:xfrm>
          <a:prstGeom prst="rect">
            <a:avLst/>
          </a:pr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08A029-B6A6-6AE8-03B1-D1ED0D0CD1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70366" y="609600"/>
            <a:ext cx="4267200" cy="1351472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Add the Project Area to the Map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E614CA-AE47-7C29-BA17-127DD696C8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98966" y="2147357"/>
            <a:ext cx="3810000" cy="4101042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Can be by “Add Shapefile” – AutoCAD or Google Earth will let you export a polyline as a shapefile (zip), which can then be imported into the </a:t>
            </a:r>
            <a:r>
              <a:rPr lang="en-US" sz="20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EJScreen</a:t>
            </a:r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tool.</a:t>
            </a:r>
          </a:p>
          <a:p>
            <a:pPr marL="457200" indent="-457200">
              <a:buFont typeface="+mj-lt"/>
              <a:buAutoNum type="arabicPeriod"/>
            </a:pPr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Or can be sketched directly into the </a:t>
            </a:r>
            <a:r>
              <a:rPr lang="en-US" sz="20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EJScreen</a:t>
            </a:r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Tool by clicking “Draw an Area”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39B6505-18BF-C617-9D43-6F589F9555DE}"/>
              </a:ext>
            </a:extLst>
          </p:cNvPr>
          <p:cNvSpPr/>
          <p:nvPr/>
        </p:nvSpPr>
        <p:spPr>
          <a:xfrm>
            <a:off x="447472" y="2256816"/>
            <a:ext cx="1741251" cy="43774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71D76CB-B49E-9D13-0901-F496F67964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36749" y="-14702"/>
            <a:ext cx="4474851" cy="4352922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D9D9AFC0-58D9-C4A2-6C9B-95EC7D94C901}"/>
              </a:ext>
            </a:extLst>
          </p:cNvPr>
          <p:cNvSpPr/>
          <p:nvPr/>
        </p:nvSpPr>
        <p:spPr>
          <a:xfrm>
            <a:off x="8203285" y="2588119"/>
            <a:ext cx="1790700" cy="49212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Arrow: Right 12">
            <a:extLst>
              <a:ext uri="{FF2B5EF4-FFF2-40B4-BE49-F238E27FC236}">
                <a16:creationId xmlns:a16="http://schemas.microsoft.com/office/drawing/2014/main" id="{A310BB1E-6720-D261-19D9-399D1C21A735}"/>
              </a:ext>
            </a:extLst>
          </p:cNvPr>
          <p:cNvSpPr/>
          <p:nvPr/>
        </p:nvSpPr>
        <p:spPr>
          <a:xfrm>
            <a:off x="9650893" y="954165"/>
            <a:ext cx="357808" cy="357808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Arrow: Right 14">
            <a:extLst>
              <a:ext uri="{FF2B5EF4-FFF2-40B4-BE49-F238E27FC236}">
                <a16:creationId xmlns:a16="http://schemas.microsoft.com/office/drawing/2014/main" id="{74E14DF9-3961-754B-11A6-4CB28186DA84}"/>
              </a:ext>
            </a:extLst>
          </p:cNvPr>
          <p:cNvSpPr/>
          <p:nvPr/>
        </p:nvSpPr>
        <p:spPr>
          <a:xfrm>
            <a:off x="2179994" y="818330"/>
            <a:ext cx="357808" cy="357808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4" descr="Badge 1 with solid fill">
            <a:extLst>
              <a:ext uri="{FF2B5EF4-FFF2-40B4-BE49-F238E27FC236}">
                <a16:creationId xmlns:a16="http://schemas.microsoft.com/office/drawing/2014/main" id="{9AAECCA8-4DB8-6F0F-AA10-5DCA773486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27791" y="1896942"/>
            <a:ext cx="548640" cy="548640"/>
          </a:xfrm>
          <a:prstGeom prst="rect">
            <a:avLst/>
          </a:prstGeom>
        </p:spPr>
      </p:pic>
      <p:pic>
        <p:nvPicPr>
          <p:cNvPr id="9" name="Graphic 8" descr="Badge with solid fill">
            <a:extLst>
              <a:ext uri="{FF2B5EF4-FFF2-40B4-BE49-F238E27FC236}">
                <a16:creationId xmlns:a16="http://schemas.microsoft.com/office/drawing/2014/main" id="{C14DC68B-7AEF-3AC4-1033-36AC7AF1DF6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66259" y="2131825"/>
            <a:ext cx="548640" cy="548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5088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70A1295-61BC-4214-AA3E-D396673024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6E8B45A-E999-37C2-D0C8-400C602A2C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4945" t="22759" b="-479"/>
          <a:stretch/>
        </p:blipFill>
        <p:spPr>
          <a:xfrm>
            <a:off x="3041374" y="10"/>
            <a:ext cx="9150626" cy="4571990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0B139475-2B26-4CA9-9413-DE741E49F7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2941813"/>
            <a:ext cx="12188952" cy="1828800"/>
            <a:chOff x="-305" y="3144820"/>
            <a:chExt cx="9182100" cy="1551136"/>
          </a:xfrm>
        </p:grpSpPr>
        <p:sp useBgFill="1">
          <p:nvSpPr>
            <p:cNvPr id="13" name="Freeform: Shape 12">
              <a:extLst>
                <a:ext uri="{FF2B5EF4-FFF2-40B4-BE49-F238E27FC236}">
                  <a16:creationId xmlns:a16="http://schemas.microsoft.com/office/drawing/2014/main" id="{16C6BF63-6277-4C39-BE5D-3C341662CE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676854"/>
              <a:ext cx="9182100" cy="1019102"/>
            </a:xfrm>
            <a:custGeom>
              <a:avLst/>
              <a:gdLst>
                <a:gd name="connsiteX0" fmla="*/ 0 w 9182100"/>
                <a:gd name="connsiteY0" fmla="*/ 1019102 h 1019102"/>
                <a:gd name="connsiteX1" fmla="*/ 9182100 w 9182100"/>
                <a:gd name="connsiteY1" fmla="*/ 1019102 h 1019102"/>
                <a:gd name="connsiteX2" fmla="*/ 9182100 w 9182100"/>
                <a:gd name="connsiteY2" fmla="*/ 273009 h 1019102"/>
                <a:gd name="connsiteX3" fmla="*/ 9065895 w 9182100"/>
                <a:gd name="connsiteY3" fmla="*/ 278343 h 1019102"/>
                <a:gd name="connsiteX4" fmla="*/ 8261890 w 9182100"/>
                <a:gd name="connsiteY4" fmla="*/ 257769 h 1019102"/>
                <a:gd name="connsiteX5" fmla="*/ 8038624 w 9182100"/>
                <a:gd name="connsiteY5" fmla="*/ 235956 h 1019102"/>
                <a:gd name="connsiteX6" fmla="*/ 7862221 w 9182100"/>
                <a:gd name="connsiteY6" fmla="*/ 213097 h 1019102"/>
                <a:gd name="connsiteX7" fmla="*/ 6238780 w 9182100"/>
                <a:gd name="connsiteY7" fmla="*/ 126419 h 1019102"/>
                <a:gd name="connsiteX8" fmla="*/ 5828729 w 9182100"/>
                <a:gd name="connsiteY8" fmla="*/ 142421 h 1019102"/>
                <a:gd name="connsiteX9" fmla="*/ 5227606 w 9182100"/>
                <a:gd name="connsiteY9" fmla="*/ 219764 h 1019102"/>
                <a:gd name="connsiteX10" fmla="*/ 4394359 w 9182100"/>
                <a:gd name="connsiteY10" fmla="*/ 190713 h 1019102"/>
                <a:gd name="connsiteX11" fmla="*/ 3789236 w 9182100"/>
                <a:gd name="connsiteY11" fmla="*/ 107655 h 1019102"/>
                <a:gd name="connsiteX12" fmla="*/ 3391567 w 9182100"/>
                <a:gd name="connsiteY12" fmla="*/ 30502 h 1019102"/>
                <a:gd name="connsiteX13" fmla="*/ 2180177 w 9182100"/>
                <a:gd name="connsiteY13" fmla="*/ 67745 h 1019102"/>
                <a:gd name="connsiteX14" fmla="*/ 1543336 w 9182100"/>
                <a:gd name="connsiteY14" fmla="*/ 209953 h 1019102"/>
                <a:gd name="connsiteX15" fmla="*/ 1276731 w 9182100"/>
                <a:gd name="connsiteY15" fmla="*/ 286439 h 1019102"/>
                <a:gd name="connsiteX16" fmla="*/ 441293 w 9182100"/>
                <a:gd name="connsiteY16" fmla="*/ 292345 h 1019102"/>
                <a:gd name="connsiteX17" fmla="*/ 0 w 9182100"/>
                <a:gd name="connsiteY17" fmla="*/ 135563 h 1019102"/>
                <a:gd name="connsiteX18" fmla="*/ 0 w 9182100"/>
                <a:gd name="connsiteY18" fmla="*/ 1019102 h 1019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82100" h="1019102">
                  <a:moveTo>
                    <a:pt x="0" y="1019102"/>
                  </a:moveTo>
                  <a:lnTo>
                    <a:pt x="9182100" y="1019102"/>
                  </a:lnTo>
                  <a:lnTo>
                    <a:pt x="9182100" y="273009"/>
                  </a:lnTo>
                  <a:cubicBezTo>
                    <a:pt x="9143429" y="275485"/>
                    <a:pt x="9104662" y="277200"/>
                    <a:pt x="9065895" y="278343"/>
                  </a:cubicBezTo>
                  <a:cubicBezTo>
                    <a:pt x="8798243" y="285201"/>
                    <a:pt x="8529066" y="277009"/>
                    <a:pt x="8261890" y="257769"/>
                  </a:cubicBezTo>
                  <a:cubicBezTo>
                    <a:pt x="8187024" y="251863"/>
                    <a:pt x="8112443" y="245386"/>
                    <a:pt x="8038624" y="235956"/>
                  </a:cubicBezTo>
                  <a:cubicBezTo>
                    <a:pt x="7980140" y="228051"/>
                    <a:pt x="7920228" y="219002"/>
                    <a:pt x="7862221" y="213097"/>
                  </a:cubicBezTo>
                  <a:cubicBezTo>
                    <a:pt x="7322439" y="159280"/>
                    <a:pt x="6780943" y="130991"/>
                    <a:pt x="6238780" y="126419"/>
                  </a:cubicBezTo>
                  <a:cubicBezTo>
                    <a:pt x="6102477" y="126324"/>
                    <a:pt x="5964745" y="128800"/>
                    <a:pt x="5828729" y="142421"/>
                  </a:cubicBezTo>
                  <a:cubicBezTo>
                    <a:pt x="5624703" y="162328"/>
                    <a:pt x="5429441" y="202048"/>
                    <a:pt x="5227606" y="219764"/>
                  </a:cubicBezTo>
                  <a:cubicBezTo>
                    <a:pt x="4950238" y="245767"/>
                    <a:pt x="4670393" y="228527"/>
                    <a:pt x="4394359" y="190713"/>
                  </a:cubicBezTo>
                  <a:cubicBezTo>
                    <a:pt x="4193381" y="163090"/>
                    <a:pt x="3988880" y="147755"/>
                    <a:pt x="3789236" y="107655"/>
                  </a:cubicBezTo>
                  <a:cubicBezTo>
                    <a:pt x="3660743" y="85271"/>
                    <a:pt x="3520249" y="51648"/>
                    <a:pt x="3391567" y="30502"/>
                  </a:cubicBezTo>
                  <a:cubicBezTo>
                    <a:pt x="2990469" y="-28553"/>
                    <a:pt x="2579370" y="5928"/>
                    <a:pt x="2180177" y="67745"/>
                  </a:cubicBezTo>
                  <a:cubicBezTo>
                    <a:pt x="1965198" y="103273"/>
                    <a:pt x="1751648" y="146136"/>
                    <a:pt x="1543336" y="209953"/>
                  </a:cubicBezTo>
                  <a:cubicBezTo>
                    <a:pt x="1456087" y="238528"/>
                    <a:pt x="1365885" y="264627"/>
                    <a:pt x="1276731" y="286439"/>
                  </a:cubicBezTo>
                  <a:cubicBezTo>
                    <a:pt x="1001173" y="335398"/>
                    <a:pt x="716471" y="346923"/>
                    <a:pt x="441293" y="292345"/>
                  </a:cubicBezTo>
                  <a:cubicBezTo>
                    <a:pt x="285655" y="263198"/>
                    <a:pt x="143923" y="198237"/>
                    <a:pt x="0" y="135563"/>
                  </a:cubicBezTo>
                  <a:lnTo>
                    <a:pt x="0" y="1019102"/>
                  </a:lnTo>
                  <a:close/>
                </a:path>
              </a:pathLst>
            </a:custGeom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6EA3BAD9-C130-4A9C-9086-20D132A6CF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144820"/>
              <a:ext cx="9182100" cy="932744"/>
            </a:xfrm>
            <a:custGeom>
              <a:avLst/>
              <a:gdLst>
                <a:gd name="connsiteX0" fmla="*/ 9182100 w 9182100"/>
                <a:gd name="connsiteY0" fmla="*/ 396420 h 932744"/>
                <a:gd name="connsiteX1" fmla="*/ 9103805 w 9182100"/>
                <a:gd name="connsiteY1" fmla="*/ 392229 h 932744"/>
                <a:gd name="connsiteX2" fmla="*/ 8712422 w 9182100"/>
                <a:gd name="connsiteY2" fmla="*/ 359749 h 932744"/>
                <a:gd name="connsiteX3" fmla="*/ 8322755 w 9182100"/>
                <a:gd name="connsiteY3" fmla="*/ 313362 h 932744"/>
                <a:gd name="connsiteX4" fmla="*/ 8134826 w 9182100"/>
                <a:gd name="connsiteY4" fmla="*/ 283930 h 932744"/>
                <a:gd name="connsiteX5" fmla="*/ 8090916 w 9182100"/>
                <a:gd name="connsiteY5" fmla="*/ 275643 h 932744"/>
                <a:gd name="connsiteX6" fmla="*/ 8069485 w 9182100"/>
                <a:gd name="connsiteY6" fmla="*/ 271262 h 932744"/>
                <a:gd name="connsiteX7" fmla="*/ 8041862 w 9182100"/>
                <a:gd name="connsiteY7" fmla="*/ 266595 h 932744"/>
                <a:gd name="connsiteX8" fmla="*/ 7986903 w 9182100"/>
                <a:gd name="connsiteY8" fmla="*/ 257546 h 932744"/>
                <a:gd name="connsiteX9" fmla="*/ 7934230 w 9182100"/>
                <a:gd name="connsiteY9" fmla="*/ 249640 h 932744"/>
                <a:gd name="connsiteX10" fmla="*/ 7727537 w 9182100"/>
                <a:gd name="connsiteY10" fmla="*/ 221922 h 932744"/>
                <a:gd name="connsiteX11" fmla="*/ 7625239 w 9182100"/>
                <a:gd name="connsiteY11" fmla="*/ 209730 h 932744"/>
                <a:gd name="connsiteX12" fmla="*/ 7523227 w 9182100"/>
                <a:gd name="connsiteY12" fmla="*/ 198110 h 932744"/>
                <a:gd name="connsiteX13" fmla="*/ 7115651 w 9182100"/>
                <a:gd name="connsiteY13" fmla="*/ 158010 h 932744"/>
                <a:gd name="connsiteX14" fmla="*/ 6706839 w 9182100"/>
                <a:gd name="connsiteY14" fmla="*/ 126958 h 932744"/>
                <a:gd name="connsiteX15" fmla="*/ 6604064 w 9182100"/>
                <a:gd name="connsiteY15" fmla="*/ 120862 h 932744"/>
                <a:gd name="connsiteX16" fmla="*/ 6501003 w 9182100"/>
                <a:gd name="connsiteY16" fmla="*/ 115338 h 932744"/>
                <a:gd name="connsiteX17" fmla="*/ 6397467 w 9182100"/>
                <a:gd name="connsiteY17" fmla="*/ 110385 h 932744"/>
                <a:gd name="connsiteX18" fmla="*/ 6293168 w 9182100"/>
                <a:gd name="connsiteY18" fmla="*/ 106860 h 932744"/>
                <a:gd name="connsiteX19" fmla="*/ 6079712 w 9182100"/>
                <a:gd name="connsiteY19" fmla="*/ 103908 h 932744"/>
                <a:gd name="connsiteX20" fmla="*/ 6024563 w 9182100"/>
                <a:gd name="connsiteY20" fmla="*/ 104479 h 932744"/>
                <a:gd name="connsiteX21" fmla="*/ 5968080 w 9182100"/>
                <a:gd name="connsiteY21" fmla="*/ 106479 h 932744"/>
                <a:gd name="connsiteX22" fmla="*/ 5855875 w 9182100"/>
                <a:gd name="connsiteY22" fmla="*/ 113242 h 932744"/>
                <a:gd name="connsiteX23" fmla="*/ 5439251 w 9182100"/>
                <a:gd name="connsiteY23" fmla="*/ 160105 h 932744"/>
                <a:gd name="connsiteX24" fmla="*/ 5075396 w 9182100"/>
                <a:gd name="connsiteY24" fmla="*/ 186585 h 932744"/>
                <a:gd name="connsiteX25" fmla="*/ 4712780 w 9182100"/>
                <a:gd name="connsiteY25" fmla="*/ 171249 h 932744"/>
                <a:gd name="connsiteX26" fmla="*/ 4666679 w 9182100"/>
                <a:gd name="connsiteY26" fmla="*/ 166773 h 932744"/>
                <a:gd name="connsiteX27" fmla="*/ 4620292 w 9182100"/>
                <a:gd name="connsiteY27" fmla="*/ 161629 h 932744"/>
                <a:gd name="connsiteX28" fmla="*/ 4573810 w 9182100"/>
                <a:gd name="connsiteY28" fmla="*/ 156009 h 932744"/>
                <a:gd name="connsiteX29" fmla="*/ 4550569 w 9182100"/>
                <a:gd name="connsiteY29" fmla="*/ 153057 h 932744"/>
                <a:gd name="connsiteX30" fmla="*/ 4538948 w 9182100"/>
                <a:gd name="connsiteY30" fmla="*/ 151628 h 932744"/>
                <a:gd name="connsiteX31" fmla="*/ 4526566 w 9182100"/>
                <a:gd name="connsiteY31" fmla="*/ 149913 h 932744"/>
                <a:gd name="connsiteX32" fmla="*/ 4327779 w 9182100"/>
                <a:gd name="connsiteY32" fmla="*/ 122862 h 932744"/>
                <a:gd name="connsiteX33" fmla="*/ 3929729 w 9182100"/>
                <a:gd name="connsiteY33" fmla="*/ 68189 h 932744"/>
                <a:gd name="connsiteX34" fmla="*/ 3729133 w 9182100"/>
                <a:gd name="connsiteY34" fmla="*/ 41900 h 932744"/>
                <a:gd name="connsiteX35" fmla="*/ 3628930 w 9182100"/>
                <a:gd name="connsiteY35" fmla="*/ 28946 h 932744"/>
                <a:gd name="connsiteX36" fmla="*/ 3573399 w 9182100"/>
                <a:gd name="connsiteY36" fmla="*/ 22278 h 932744"/>
                <a:gd name="connsiteX37" fmla="*/ 3516916 w 9182100"/>
                <a:gd name="connsiteY37" fmla="*/ 16468 h 932744"/>
                <a:gd name="connsiteX38" fmla="*/ 3074670 w 9182100"/>
                <a:gd name="connsiteY38" fmla="*/ 752 h 932744"/>
                <a:gd name="connsiteX39" fmla="*/ 2858738 w 9182100"/>
                <a:gd name="connsiteY39" fmla="*/ 8753 h 932744"/>
                <a:gd name="connsiteX40" fmla="*/ 2645474 w 9182100"/>
                <a:gd name="connsiteY40" fmla="*/ 25326 h 932744"/>
                <a:gd name="connsiteX41" fmla="*/ 1810798 w 9182100"/>
                <a:gd name="connsiteY41" fmla="*/ 158010 h 932744"/>
                <a:gd name="connsiteX42" fmla="*/ 1602772 w 9182100"/>
                <a:gd name="connsiteY42" fmla="*/ 208111 h 932744"/>
                <a:gd name="connsiteX43" fmla="*/ 1548860 w 9182100"/>
                <a:gd name="connsiteY43" fmla="*/ 222780 h 932744"/>
                <a:gd name="connsiteX44" fmla="*/ 1501331 w 9182100"/>
                <a:gd name="connsiteY44" fmla="*/ 236115 h 932744"/>
                <a:gd name="connsiteX45" fmla="*/ 1411224 w 9182100"/>
                <a:gd name="connsiteY45" fmla="*/ 260880 h 932744"/>
                <a:gd name="connsiteX46" fmla="*/ 1050893 w 9182100"/>
                <a:gd name="connsiteY46" fmla="*/ 338032 h 932744"/>
                <a:gd name="connsiteX47" fmla="*/ 871252 w 9182100"/>
                <a:gd name="connsiteY47" fmla="*/ 360511 h 932744"/>
                <a:gd name="connsiteX48" fmla="*/ 781812 w 9182100"/>
                <a:gd name="connsiteY48" fmla="*/ 366512 h 932744"/>
                <a:gd name="connsiteX49" fmla="*/ 692563 w 9182100"/>
                <a:gd name="connsiteY49" fmla="*/ 369655 h 932744"/>
                <a:gd name="connsiteX50" fmla="*/ 515017 w 9182100"/>
                <a:gd name="connsiteY50" fmla="*/ 363940 h 932744"/>
                <a:gd name="connsiteX51" fmla="*/ 337661 w 9182100"/>
                <a:gd name="connsiteY51" fmla="*/ 341937 h 932744"/>
                <a:gd name="connsiteX52" fmla="*/ 156972 w 9182100"/>
                <a:gd name="connsiteY52" fmla="*/ 303456 h 932744"/>
                <a:gd name="connsiteX53" fmla="*/ 0 w 9182100"/>
                <a:gd name="connsiteY53" fmla="*/ 261642 h 932744"/>
                <a:gd name="connsiteX54" fmla="*/ 0 w 9182100"/>
                <a:gd name="connsiteY54" fmla="*/ 713412 h 932744"/>
                <a:gd name="connsiteX55" fmla="*/ 9144 w 9182100"/>
                <a:gd name="connsiteY55" fmla="*/ 717699 h 932744"/>
                <a:gd name="connsiteX56" fmla="*/ 213360 w 9182100"/>
                <a:gd name="connsiteY56" fmla="*/ 801042 h 932744"/>
                <a:gd name="connsiteX57" fmla="*/ 653510 w 9182100"/>
                <a:gd name="connsiteY57" fmla="*/ 908199 h 932744"/>
                <a:gd name="connsiteX58" fmla="*/ 1101947 w 9182100"/>
                <a:gd name="connsiteY58" fmla="*/ 930773 h 932744"/>
                <a:gd name="connsiteX59" fmla="*/ 1540002 w 9182100"/>
                <a:gd name="connsiteY59" fmla="*/ 889434 h 932744"/>
                <a:gd name="connsiteX60" fmla="*/ 1647158 w 9182100"/>
                <a:gd name="connsiteY60" fmla="*/ 871242 h 932744"/>
                <a:gd name="connsiteX61" fmla="*/ 1698117 w 9182100"/>
                <a:gd name="connsiteY61" fmla="*/ 862193 h 932744"/>
                <a:gd name="connsiteX62" fmla="*/ 1742789 w 9182100"/>
                <a:gd name="connsiteY62" fmla="*/ 854668 h 932744"/>
                <a:gd name="connsiteX63" fmla="*/ 1931003 w 9182100"/>
                <a:gd name="connsiteY63" fmla="*/ 826950 h 932744"/>
                <a:gd name="connsiteX64" fmla="*/ 2314861 w 9182100"/>
                <a:gd name="connsiteY64" fmla="*/ 783897 h 932744"/>
                <a:gd name="connsiteX65" fmla="*/ 2506885 w 9182100"/>
                <a:gd name="connsiteY65" fmla="*/ 768086 h 932744"/>
                <a:gd name="connsiteX66" fmla="*/ 2602611 w 9182100"/>
                <a:gd name="connsiteY66" fmla="*/ 762085 h 932744"/>
                <a:gd name="connsiteX67" fmla="*/ 2698052 w 9182100"/>
                <a:gd name="connsiteY67" fmla="*/ 756846 h 932744"/>
                <a:gd name="connsiteX68" fmla="*/ 2887980 w 9182100"/>
                <a:gd name="connsiteY68" fmla="*/ 750846 h 932744"/>
                <a:gd name="connsiteX69" fmla="*/ 3075813 w 9182100"/>
                <a:gd name="connsiteY69" fmla="*/ 750179 h 932744"/>
                <a:gd name="connsiteX70" fmla="*/ 3168587 w 9182100"/>
                <a:gd name="connsiteY70" fmla="*/ 752751 h 932744"/>
                <a:gd name="connsiteX71" fmla="*/ 3260408 w 9182100"/>
                <a:gd name="connsiteY71" fmla="*/ 756656 h 932744"/>
                <a:gd name="connsiteX72" fmla="*/ 3440049 w 9182100"/>
                <a:gd name="connsiteY72" fmla="*/ 771610 h 932744"/>
                <a:gd name="connsiteX73" fmla="*/ 3483864 w 9182100"/>
                <a:gd name="connsiteY73" fmla="*/ 776849 h 932744"/>
                <a:gd name="connsiteX74" fmla="*/ 3528536 w 9182100"/>
                <a:gd name="connsiteY74" fmla="*/ 782469 h 932744"/>
                <a:gd name="connsiteX75" fmla="*/ 3628549 w 9182100"/>
                <a:gd name="connsiteY75" fmla="*/ 796089 h 932744"/>
                <a:gd name="connsiteX76" fmla="*/ 3828574 w 9182100"/>
                <a:gd name="connsiteY76" fmla="*/ 823140 h 932744"/>
                <a:gd name="connsiteX77" fmla="*/ 4231196 w 9182100"/>
                <a:gd name="connsiteY77" fmla="*/ 874099 h 932744"/>
                <a:gd name="connsiteX78" fmla="*/ 4433126 w 9182100"/>
                <a:gd name="connsiteY78" fmla="*/ 897435 h 932744"/>
                <a:gd name="connsiteX79" fmla="*/ 4485990 w 9182100"/>
                <a:gd name="connsiteY79" fmla="*/ 903246 h 932744"/>
                <a:gd name="connsiteX80" fmla="*/ 4539806 w 9182100"/>
                <a:gd name="connsiteY80" fmla="*/ 908961 h 932744"/>
                <a:gd name="connsiteX81" fmla="*/ 4593908 w 9182100"/>
                <a:gd name="connsiteY81" fmla="*/ 914199 h 932744"/>
                <a:gd name="connsiteX82" fmla="*/ 4648296 w 9182100"/>
                <a:gd name="connsiteY82" fmla="*/ 918771 h 932744"/>
                <a:gd name="connsiteX83" fmla="*/ 5092446 w 9182100"/>
                <a:gd name="connsiteY83" fmla="*/ 931154 h 932744"/>
                <a:gd name="connsiteX84" fmla="*/ 5533168 w 9182100"/>
                <a:gd name="connsiteY84" fmla="*/ 891816 h 932744"/>
                <a:gd name="connsiteX85" fmla="*/ 5918169 w 9182100"/>
                <a:gd name="connsiteY85" fmla="*/ 840666 h 932744"/>
                <a:gd name="connsiteX86" fmla="*/ 6007323 w 9182100"/>
                <a:gd name="connsiteY86" fmla="*/ 833237 h 932744"/>
                <a:gd name="connsiteX87" fmla="*/ 6051709 w 9182100"/>
                <a:gd name="connsiteY87" fmla="*/ 830570 h 932744"/>
                <a:gd name="connsiteX88" fmla="*/ 6097429 w 9182100"/>
                <a:gd name="connsiteY88" fmla="*/ 828379 h 932744"/>
                <a:gd name="connsiteX89" fmla="*/ 6287834 w 9182100"/>
                <a:gd name="connsiteY89" fmla="*/ 822569 h 932744"/>
                <a:gd name="connsiteX90" fmla="*/ 6681597 w 9182100"/>
                <a:gd name="connsiteY90" fmla="*/ 821235 h 932744"/>
                <a:gd name="connsiteX91" fmla="*/ 7079647 w 9182100"/>
                <a:gd name="connsiteY91" fmla="*/ 826569 h 932744"/>
                <a:gd name="connsiteX92" fmla="*/ 7478173 w 9182100"/>
                <a:gd name="connsiteY92" fmla="*/ 836094 h 932744"/>
                <a:gd name="connsiteX93" fmla="*/ 7871937 w 9182100"/>
                <a:gd name="connsiteY93" fmla="*/ 851430 h 932744"/>
                <a:gd name="connsiteX94" fmla="*/ 7919657 w 9182100"/>
                <a:gd name="connsiteY94" fmla="*/ 854097 h 932744"/>
                <a:gd name="connsiteX95" fmla="*/ 7964901 w 9182100"/>
                <a:gd name="connsiteY95" fmla="*/ 857240 h 932744"/>
                <a:gd name="connsiteX96" fmla="*/ 8015955 w 9182100"/>
                <a:gd name="connsiteY96" fmla="*/ 861050 h 932744"/>
                <a:gd name="connsiteX97" fmla="*/ 8072247 w 9182100"/>
                <a:gd name="connsiteY97" fmla="*/ 864384 h 932744"/>
                <a:gd name="connsiteX98" fmla="*/ 8286750 w 9182100"/>
                <a:gd name="connsiteY98" fmla="*/ 868384 h 932744"/>
                <a:gd name="connsiteX99" fmla="*/ 8704040 w 9182100"/>
                <a:gd name="connsiteY99" fmla="*/ 853716 h 932744"/>
                <a:gd name="connsiteX100" fmla="*/ 9120188 w 9182100"/>
                <a:gd name="connsiteY100" fmla="*/ 814092 h 932744"/>
                <a:gd name="connsiteX101" fmla="*/ 9181909 w 9182100"/>
                <a:gd name="connsiteY101" fmla="*/ 805519 h 932744"/>
                <a:gd name="connsiteX102" fmla="*/ 9181909 w 9182100"/>
                <a:gd name="connsiteY102" fmla="*/ 396420 h 9327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9182100" h="932744">
                  <a:moveTo>
                    <a:pt x="9182100" y="396420"/>
                  </a:moveTo>
                  <a:cubicBezTo>
                    <a:pt x="9156097" y="395182"/>
                    <a:pt x="9129999" y="393753"/>
                    <a:pt x="9103805" y="392229"/>
                  </a:cubicBezTo>
                  <a:cubicBezTo>
                    <a:pt x="8974169" y="384419"/>
                    <a:pt x="8843105" y="372989"/>
                    <a:pt x="8712422" y="359749"/>
                  </a:cubicBezTo>
                  <a:cubicBezTo>
                    <a:pt x="8581739" y="346319"/>
                    <a:pt x="8451056" y="331269"/>
                    <a:pt x="8322755" y="313362"/>
                  </a:cubicBezTo>
                  <a:cubicBezTo>
                    <a:pt x="8258747" y="304695"/>
                    <a:pt x="8195120" y="294979"/>
                    <a:pt x="8134826" y="283930"/>
                  </a:cubicBezTo>
                  <a:cubicBezTo>
                    <a:pt x="8119872" y="281168"/>
                    <a:pt x="8105013" y="278501"/>
                    <a:pt x="8090916" y="275643"/>
                  </a:cubicBezTo>
                  <a:lnTo>
                    <a:pt x="8069485" y="271262"/>
                  </a:lnTo>
                  <a:lnTo>
                    <a:pt x="8041862" y="266595"/>
                  </a:lnTo>
                  <a:cubicBezTo>
                    <a:pt x="8023574" y="263547"/>
                    <a:pt x="8004524" y="260213"/>
                    <a:pt x="7986903" y="257546"/>
                  </a:cubicBezTo>
                  <a:lnTo>
                    <a:pt x="7934230" y="249640"/>
                  </a:lnTo>
                  <a:cubicBezTo>
                    <a:pt x="7864221" y="239258"/>
                    <a:pt x="7795832" y="230209"/>
                    <a:pt x="7727537" y="221922"/>
                  </a:cubicBezTo>
                  <a:lnTo>
                    <a:pt x="7625239" y="209730"/>
                  </a:lnTo>
                  <a:lnTo>
                    <a:pt x="7523227" y="198110"/>
                  </a:lnTo>
                  <a:cubicBezTo>
                    <a:pt x="7387209" y="183060"/>
                    <a:pt x="7251573" y="170392"/>
                    <a:pt x="7115651" y="158010"/>
                  </a:cubicBezTo>
                  <a:cubicBezTo>
                    <a:pt x="6979730" y="146580"/>
                    <a:pt x="6843522" y="135721"/>
                    <a:pt x="6706839" y="126958"/>
                  </a:cubicBezTo>
                  <a:lnTo>
                    <a:pt x="6604064" y="120862"/>
                  </a:lnTo>
                  <a:cubicBezTo>
                    <a:pt x="6569869" y="118767"/>
                    <a:pt x="6535484" y="116862"/>
                    <a:pt x="6501003" y="115338"/>
                  </a:cubicBezTo>
                  <a:lnTo>
                    <a:pt x="6397467" y="110385"/>
                  </a:lnTo>
                  <a:lnTo>
                    <a:pt x="6293168" y="106860"/>
                  </a:lnTo>
                  <a:cubicBezTo>
                    <a:pt x="6222969" y="105146"/>
                    <a:pt x="6152769" y="103527"/>
                    <a:pt x="6079712" y="103908"/>
                  </a:cubicBezTo>
                  <a:cubicBezTo>
                    <a:pt x="6061710" y="103908"/>
                    <a:pt x="6043708" y="103812"/>
                    <a:pt x="6024563" y="104479"/>
                  </a:cubicBezTo>
                  <a:cubicBezTo>
                    <a:pt x="6005703" y="104955"/>
                    <a:pt x="5986844" y="105527"/>
                    <a:pt x="5968080" y="106479"/>
                  </a:cubicBezTo>
                  <a:cubicBezTo>
                    <a:pt x="5930456" y="108003"/>
                    <a:pt x="5893023" y="110385"/>
                    <a:pt x="5855875" y="113242"/>
                  </a:cubicBezTo>
                  <a:cubicBezTo>
                    <a:pt x="5706904" y="124577"/>
                    <a:pt x="5565934" y="145151"/>
                    <a:pt x="5439251" y="160105"/>
                  </a:cubicBezTo>
                  <a:cubicBezTo>
                    <a:pt x="5311902" y="175536"/>
                    <a:pt x="5194745" y="184680"/>
                    <a:pt x="5075396" y="186585"/>
                  </a:cubicBezTo>
                  <a:cubicBezTo>
                    <a:pt x="4956429" y="188490"/>
                    <a:pt x="4835748" y="182775"/>
                    <a:pt x="4712780" y="171249"/>
                  </a:cubicBezTo>
                  <a:lnTo>
                    <a:pt x="4666679" y="166773"/>
                  </a:lnTo>
                  <a:lnTo>
                    <a:pt x="4620292" y="161629"/>
                  </a:lnTo>
                  <a:cubicBezTo>
                    <a:pt x="4604862" y="160010"/>
                    <a:pt x="4589336" y="157914"/>
                    <a:pt x="4573810" y="156009"/>
                  </a:cubicBezTo>
                  <a:lnTo>
                    <a:pt x="4550569" y="153057"/>
                  </a:lnTo>
                  <a:lnTo>
                    <a:pt x="4538948" y="151628"/>
                  </a:lnTo>
                  <a:lnTo>
                    <a:pt x="4526566" y="149913"/>
                  </a:lnTo>
                  <a:lnTo>
                    <a:pt x="4327779" y="122862"/>
                  </a:lnTo>
                  <a:lnTo>
                    <a:pt x="3929729" y="68189"/>
                  </a:lnTo>
                  <a:lnTo>
                    <a:pt x="3729133" y="41900"/>
                  </a:lnTo>
                  <a:lnTo>
                    <a:pt x="3628930" y="28946"/>
                  </a:lnTo>
                  <a:lnTo>
                    <a:pt x="3573399" y="22278"/>
                  </a:lnTo>
                  <a:cubicBezTo>
                    <a:pt x="3554445" y="19992"/>
                    <a:pt x="3535585" y="17992"/>
                    <a:pt x="3516916" y="16468"/>
                  </a:cubicBezTo>
                  <a:cubicBezTo>
                    <a:pt x="3366611" y="2752"/>
                    <a:pt x="3219736" y="-2010"/>
                    <a:pt x="3074670" y="752"/>
                  </a:cubicBezTo>
                  <a:cubicBezTo>
                    <a:pt x="3002280" y="2181"/>
                    <a:pt x="2930176" y="4467"/>
                    <a:pt x="2858738" y="8753"/>
                  </a:cubicBezTo>
                  <a:cubicBezTo>
                    <a:pt x="2787206" y="13039"/>
                    <a:pt x="2716149" y="18754"/>
                    <a:pt x="2645474" y="25326"/>
                  </a:cubicBezTo>
                  <a:cubicBezTo>
                    <a:pt x="2362581" y="52473"/>
                    <a:pt x="2085975" y="97145"/>
                    <a:pt x="1810798" y="158010"/>
                  </a:cubicBezTo>
                  <a:cubicBezTo>
                    <a:pt x="1741837" y="173345"/>
                    <a:pt x="1673066" y="189442"/>
                    <a:pt x="1602772" y="208111"/>
                  </a:cubicBezTo>
                  <a:lnTo>
                    <a:pt x="1548860" y="222780"/>
                  </a:lnTo>
                  <a:lnTo>
                    <a:pt x="1501331" y="236115"/>
                  </a:lnTo>
                  <a:cubicBezTo>
                    <a:pt x="1471327" y="244497"/>
                    <a:pt x="1441228" y="253450"/>
                    <a:pt x="1411224" y="260880"/>
                  </a:cubicBezTo>
                  <a:cubicBezTo>
                    <a:pt x="1291209" y="293074"/>
                    <a:pt x="1170813" y="318982"/>
                    <a:pt x="1050893" y="338032"/>
                  </a:cubicBezTo>
                  <a:cubicBezTo>
                    <a:pt x="990790" y="347557"/>
                    <a:pt x="931069" y="354796"/>
                    <a:pt x="871252" y="360511"/>
                  </a:cubicBezTo>
                  <a:cubicBezTo>
                    <a:pt x="841438" y="362702"/>
                    <a:pt x="811530" y="365559"/>
                    <a:pt x="781812" y="366512"/>
                  </a:cubicBezTo>
                  <a:cubicBezTo>
                    <a:pt x="751904" y="368512"/>
                    <a:pt x="722376" y="368893"/>
                    <a:pt x="692563" y="369655"/>
                  </a:cubicBezTo>
                  <a:cubicBezTo>
                    <a:pt x="633222" y="370036"/>
                    <a:pt x="574167" y="368131"/>
                    <a:pt x="515017" y="363940"/>
                  </a:cubicBezTo>
                  <a:cubicBezTo>
                    <a:pt x="455867" y="359749"/>
                    <a:pt x="397097" y="351748"/>
                    <a:pt x="337661" y="341937"/>
                  </a:cubicBezTo>
                  <a:cubicBezTo>
                    <a:pt x="278225" y="331936"/>
                    <a:pt x="218599" y="318696"/>
                    <a:pt x="156972" y="303456"/>
                  </a:cubicBezTo>
                  <a:cubicBezTo>
                    <a:pt x="106680" y="290883"/>
                    <a:pt x="55150" y="276405"/>
                    <a:pt x="0" y="261642"/>
                  </a:cubicBezTo>
                  <a:lnTo>
                    <a:pt x="0" y="713412"/>
                  </a:lnTo>
                  <a:cubicBezTo>
                    <a:pt x="3048" y="714841"/>
                    <a:pt x="6096" y="716270"/>
                    <a:pt x="9144" y="717699"/>
                  </a:cubicBezTo>
                  <a:cubicBezTo>
                    <a:pt x="74295" y="747798"/>
                    <a:pt x="142875" y="775896"/>
                    <a:pt x="213360" y="801042"/>
                  </a:cubicBezTo>
                  <a:cubicBezTo>
                    <a:pt x="354521" y="851715"/>
                    <a:pt x="503873" y="887244"/>
                    <a:pt x="653510" y="908199"/>
                  </a:cubicBezTo>
                  <a:cubicBezTo>
                    <a:pt x="803338" y="928773"/>
                    <a:pt x="953929" y="935631"/>
                    <a:pt x="1101947" y="930773"/>
                  </a:cubicBezTo>
                  <a:cubicBezTo>
                    <a:pt x="1250252" y="926582"/>
                    <a:pt x="1396365" y="911437"/>
                    <a:pt x="1540002" y="889434"/>
                  </a:cubicBezTo>
                  <a:cubicBezTo>
                    <a:pt x="1576197" y="884386"/>
                    <a:pt x="1611535" y="877433"/>
                    <a:pt x="1647158" y="871242"/>
                  </a:cubicBezTo>
                  <a:lnTo>
                    <a:pt x="1698117" y="862193"/>
                  </a:lnTo>
                  <a:lnTo>
                    <a:pt x="1742789" y="854668"/>
                  </a:lnTo>
                  <a:cubicBezTo>
                    <a:pt x="1804035" y="845048"/>
                    <a:pt x="1867472" y="835428"/>
                    <a:pt x="1931003" y="826950"/>
                  </a:cubicBezTo>
                  <a:cubicBezTo>
                    <a:pt x="2058353" y="810282"/>
                    <a:pt x="2186750" y="795327"/>
                    <a:pt x="2314861" y="783897"/>
                  </a:cubicBezTo>
                  <a:cubicBezTo>
                    <a:pt x="2378964" y="778087"/>
                    <a:pt x="2442972" y="772467"/>
                    <a:pt x="2506885" y="768086"/>
                  </a:cubicBezTo>
                  <a:cubicBezTo>
                    <a:pt x="2538794" y="765990"/>
                    <a:pt x="2570798" y="763800"/>
                    <a:pt x="2602611" y="762085"/>
                  </a:cubicBezTo>
                  <a:cubicBezTo>
                    <a:pt x="2634520" y="760180"/>
                    <a:pt x="2666333" y="758370"/>
                    <a:pt x="2698052" y="756846"/>
                  </a:cubicBezTo>
                  <a:cubicBezTo>
                    <a:pt x="2761583" y="753894"/>
                    <a:pt x="2825020" y="751703"/>
                    <a:pt x="2887980" y="750846"/>
                  </a:cubicBezTo>
                  <a:cubicBezTo>
                    <a:pt x="2951036" y="749417"/>
                    <a:pt x="3013615" y="749322"/>
                    <a:pt x="3075813" y="750179"/>
                  </a:cubicBezTo>
                  <a:cubicBezTo>
                    <a:pt x="3106865" y="750846"/>
                    <a:pt x="3137916" y="751417"/>
                    <a:pt x="3168587" y="752751"/>
                  </a:cubicBezTo>
                  <a:cubicBezTo>
                    <a:pt x="3199448" y="753703"/>
                    <a:pt x="3229928" y="755227"/>
                    <a:pt x="3260408" y="756656"/>
                  </a:cubicBezTo>
                  <a:cubicBezTo>
                    <a:pt x="3320987" y="760466"/>
                    <a:pt x="3381470" y="764562"/>
                    <a:pt x="3440049" y="771610"/>
                  </a:cubicBezTo>
                  <a:cubicBezTo>
                    <a:pt x="3454908" y="773039"/>
                    <a:pt x="3469386" y="775039"/>
                    <a:pt x="3483864" y="776849"/>
                  </a:cubicBezTo>
                  <a:lnTo>
                    <a:pt x="3528536" y="782469"/>
                  </a:lnTo>
                  <a:lnTo>
                    <a:pt x="3628549" y="796089"/>
                  </a:lnTo>
                  <a:lnTo>
                    <a:pt x="3828574" y="823140"/>
                  </a:lnTo>
                  <a:cubicBezTo>
                    <a:pt x="3962019" y="840190"/>
                    <a:pt x="4095750" y="858573"/>
                    <a:pt x="4231196" y="874099"/>
                  </a:cubicBezTo>
                  <a:lnTo>
                    <a:pt x="4433126" y="897435"/>
                  </a:lnTo>
                  <a:lnTo>
                    <a:pt x="4485990" y="903246"/>
                  </a:lnTo>
                  <a:cubicBezTo>
                    <a:pt x="4503897" y="905151"/>
                    <a:pt x="4521708" y="907341"/>
                    <a:pt x="4539806" y="908961"/>
                  </a:cubicBezTo>
                  <a:lnTo>
                    <a:pt x="4593908" y="914199"/>
                  </a:lnTo>
                  <a:lnTo>
                    <a:pt x="4648296" y="918771"/>
                  </a:lnTo>
                  <a:cubicBezTo>
                    <a:pt x="4793456" y="930392"/>
                    <a:pt x="4942237" y="935631"/>
                    <a:pt x="5092446" y="931154"/>
                  </a:cubicBezTo>
                  <a:cubicBezTo>
                    <a:pt x="5242274" y="927249"/>
                    <a:pt x="5393627" y="911437"/>
                    <a:pt x="5533168" y="891816"/>
                  </a:cubicBezTo>
                  <a:cubicBezTo>
                    <a:pt x="5673471" y="872289"/>
                    <a:pt x="5798820" y="851906"/>
                    <a:pt x="5918169" y="840666"/>
                  </a:cubicBezTo>
                  <a:cubicBezTo>
                    <a:pt x="5948077" y="837809"/>
                    <a:pt x="5977795" y="835237"/>
                    <a:pt x="6007323" y="833237"/>
                  </a:cubicBezTo>
                  <a:cubicBezTo>
                    <a:pt x="6022086" y="832094"/>
                    <a:pt x="6036945" y="831332"/>
                    <a:pt x="6051709" y="830570"/>
                  </a:cubicBezTo>
                  <a:lnTo>
                    <a:pt x="6097429" y="828379"/>
                  </a:lnTo>
                  <a:cubicBezTo>
                    <a:pt x="6158960" y="825236"/>
                    <a:pt x="6223445" y="823807"/>
                    <a:pt x="6287834" y="822569"/>
                  </a:cubicBezTo>
                  <a:cubicBezTo>
                    <a:pt x="6417374" y="820664"/>
                    <a:pt x="6549485" y="820188"/>
                    <a:pt x="6681597" y="821235"/>
                  </a:cubicBezTo>
                  <a:cubicBezTo>
                    <a:pt x="6813899" y="822378"/>
                    <a:pt x="6946773" y="823617"/>
                    <a:pt x="7079647" y="826569"/>
                  </a:cubicBezTo>
                  <a:cubicBezTo>
                    <a:pt x="7212520" y="828951"/>
                    <a:pt x="7345585" y="831903"/>
                    <a:pt x="7478173" y="836094"/>
                  </a:cubicBezTo>
                  <a:cubicBezTo>
                    <a:pt x="7610475" y="839714"/>
                    <a:pt x="7743539" y="844953"/>
                    <a:pt x="7871937" y="851430"/>
                  </a:cubicBezTo>
                  <a:lnTo>
                    <a:pt x="7919657" y="854097"/>
                  </a:lnTo>
                  <a:cubicBezTo>
                    <a:pt x="7935564" y="854954"/>
                    <a:pt x="7949756" y="856192"/>
                    <a:pt x="7964901" y="857240"/>
                  </a:cubicBezTo>
                  <a:lnTo>
                    <a:pt x="8015955" y="861050"/>
                  </a:lnTo>
                  <a:cubicBezTo>
                    <a:pt x="8035195" y="862383"/>
                    <a:pt x="8053769" y="863622"/>
                    <a:pt x="8072247" y="864384"/>
                  </a:cubicBezTo>
                  <a:cubicBezTo>
                    <a:pt x="8145780" y="867527"/>
                    <a:pt x="8216456" y="868479"/>
                    <a:pt x="8286750" y="868384"/>
                  </a:cubicBezTo>
                  <a:cubicBezTo>
                    <a:pt x="8427148" y="867527"/>
                    <a:pt x="8565452" y="862574"/>
                    <a:pt x="8704040" y="853716"/>
                  </a:cubicBezTo>
                  <a:cubicBezTo>
                    <a:pt x="8842534" y="844762"/>
                    <a:pt x="8980741" y="832284"/>
                    <a:pt x="9120188" y="814092"/>
                  </a:cubicBezTo>
                  <a:cubicBezTo>
                    <a:pt x="9140761" y="811425"/>
                    <a:pt x="9161336" y="808567"/>
                    <a:pt x="9181909" y="805519"/>
                  </a:cubicBezTo>
                  <a:lnTo>
                    <a:pt x="9181909" y="39642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2587D38B-9E07-4A8B-B285-5FEBF6A60D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580789"/>
              <a:ext cx="9182100" cy="544245"/>
            </a:xfrm>
            <a:custGeom>
              <a:avLst/>
              <a:gdLst>
                <a:gd name="connsiteX0" fmla="*/ 9182100 w 9182100"/>
                <a:gd name="connsiteY0" fmla="*/ 154189 h 544245"/>
                <a:gd name="connsiteX1" fmla="*/ 9047702 w 9182100"/>
                <a:gd name="connsiteY1" fmla="*/ 162762 h 544245"/>
                <a:gd name="connsiteX2" fmla="*/ 8652224 w 9182100"/>
                <a:gd name="connsiteY2" fmla="*/ 178287 h 544245"/>
                <a:gd name="connsiteX3" fmla="*/ 8255603 w 9182100"/>
                <a:gd name="connsiteY3" fmla="*/ 161047 h 544245"/>
                <a:gd name="connsiteX4" fmla="*/ 8060722 w 9182100"/>
                <a:gd name="connsiteY4" fmla="*/ 140854 h 544245"/>
                <a:gd name="connsiteX5" fmla="*/ 8013478 w 9182100"/>
                <a:gd name="connsiteY5" fmla="*/ 134187 h 544245"/>
                <a:gd name="connsiteX6" fmla="*/ 7990428 w 9182100"/>
                <a:gd name="connsiteY6" fmla="*/ 130567 h 544245"/>
                <a:gd name="connsiteX7" fmla="*/ 7964139 w 9182100"/>
                <a:gd name="connsiteY7" fmla="*/ 126853 h 544245"/>
                <a:gd name="connsiteX8" fmla="*/ 7911656 w 9182100"/>
                <a:gd name="connsiteY8" fmla="*/ 119518 h 544245"/>
                <a:gd name="connsiteX9" fmla="*/ 7860220 w 9182100"/>
                <a:gd name="connsiteY9" fmla="*/ 113232 h 544245"/>
                <a:gd name="connsiteX10" fmla="*/ 7453884 w 9182100"/>
                <a:gd name="connsiteY10" fmla="*/ 70369 h 544245"/>
                <a:gd name="connsiteX11" fmla="*/ 7048976 w 9182100"/>
                <a:gd name="connsiteY11" fmla="*/ 36556 h 544245"/>
                <a:gd name="connsiteX12" fmla="*/ 6846285 w 9182100"/>
                <a:gd name="connsiteY12" fmla="*/ 22649 h 544245"/>
                <a:gd name="connsiteX13" fmla="*/ 6643212 w 9182100"/>
                <a:gd name="connsiteY13" fmla="*/ 11600 h 544245"/>
                <a:gd name="connsiteX14" fmla="*/ 6541485 w 9182100"/>
                <a:gd name="connsiteY14" fmla="*/ 7314 h 544245"/>
                <a:gd name="connsiteX15" fmla="*/ 6439567 w 9182100"/>
                <a:gd name="connsiteY15" fmla="*/ 3885 h 544245"/>
                <a:gd name="connsiteX16" fmla="*/ 6337459 w 9182100"/>
                <a:gd name="connsiteY16" fmla="*/ 1313 h 544245"/>
                <a:gd name="connsiteX17" fmla="*/ 6234970 w 9182100"/>
                <a:gd name="connsiteY17" fmla="*/ 75 h 544245"/>
                <a:gd name="connsiteX18" fmla="*/ 6027802 w 9182100"/>
                <a:gd name="connsiteY18" fmla="*/ 2265 h 544245"/>
                <a:gd name="connsiteX19" fmla="*/ 5921978 w 9182100"/>
                <a:gd name="connsiteY19" fmla="*/ 6552 h 544245"/>
                <a:gd name="connsiteX20" fmla="*/ 5815965 w 9182100"/>
                <a:gd name="connsiteY20" fmla="*/ 14362 h 544245"/>
                <a:gd name="connsiteX21" fmla="*/ 5408390 w 9182100"/>
                <a:gd name="connsiteY21" fmla="*/ 67036 h 544245"/>
                <a:gd name="connsiteX22" fmla="*/ 5023866 w 9182100"/>
                <a:gd name="connsiteY22" fmla="*/ 103992 h 544245"/>
                <a:gd name="connsiteX23" fmla="*/ 4831556 w 9182100"/>
                <a:gd name="connsiteY23" fmla="*/ 106374 h 544245"/>
                <a:gd name="connsiteX24" fmla="*/ 4637723 w 9182100"/>
                <a:gd name="connsiteY24" fmla="*/ 98754 h 544245"/>
                <a:gd name="connsiteX25" fmla="*/ 4442460 w 9182100"/>
                <a:gd name="connsiteY25" fmla="*/ 83038 h 544245"/>
                <a:gd name="connsiteX26" fmla="*/ 4341686 w 9182100"/>
                <a:gd name="connsiteY26" fmla="*/ 77227 h 544245"/>
                <a:gd name="connsiteX27" fmla="*/ 4241006 w 9182100"/>
                <a:gd name="connsiteY27" fmla="*/ 71989 h 544245"/>
                <a:gd name="connsiteX28" fmla="*/ 3836956 w 9182100"/>
                <a:gd name="connsiteY28" fmla="*/ 54177 h 544245"/>
                <a:gd name="connsiteX29" fmla="*/ 3634549 w 9182100"/>
                <a:gd name="connsiteY29" fmla="*/ 45414 h 544245"/>
                <a:gd name="connsiteX30" fmla="*/ 3533394 w 9182100"/>
                <a:gd name="connsiteY30" fmla="*/ 40461 h 544245"/>
                <a:gd name="connsiteX31" fmla="*/ 3481959 w 9182100"/>
                <a:gd name="connsiteY31" fmla="*/ 37889 h 544245"/>
                <a:gd name="connsiteX32" fmla="*/ 3430238 w 9182100"/>
                <a:gd name="connsiteY32" fmla="*/ 35889 h 544245"/>
                <a:gd name="connsiteX33" fmla="*/ 3020473 w 9182100"/>
                <a:gd name="connsiteY33" fmla="*/ 37603 h 544245"/>
                <a:gd name="connsiteX34" fmla="*/ 2614422 w 9182100"/>
                <a:gd name="connsiteY34" fmla="*/ 56844 h 544245"/>
                <a:gd name="connsiteX35" fmla="*/ 2208657 w 9182100"/>
                <a:gd name="connsiteY35" fmla="*/ 81609 h 544245"/>
                <a:gd name="connsiteX36" fmla="*/ 1800606 w 9182100"/>
                <a:gd name="connsiteY36" fmla="*/ 107612 h 544245"/>
                <a:gd name="connsiteX37" fmla="*/ 1594676 w 9182100"/>
                <a:gd name="connsiteY37" fmla="*/ 124948 h 544245"/>
                <a:gd name="connsiteX38" fmla="*/ 1491996 w 9182100"/>
                <a:gd name="connsiteY38" fmla="*/ 136568 h 544245"/>
                <a:gd name="connsiteX39" fmla="*/ 1442942 w 9182100"/>
                <a:gd name="connsiteY39" fmla="*/ 141902 h 544245"/>
                <a:gd name="connsiteX40" fmla="*/ 1418463 w 9182100"/>
                <a:gd name="connsiteY40" fmla="*/ 144664 h 544245"/>
                <a:gd name="connsiteX41" fmla="*/ 1393984 w 9182100"/>
                <a:gd name="connsiteY41" fmla="*/ 146855 h 544245"/>
                <a:gd name="connsiteX42" fmla="*/ 1006697 w 9182100"/>
                <a:gd name="connsiteY42" fmla="*/ 169810 h 544245"/>
                <a:gd name="connsiteX43" fmla="*/ 816864 w 9182100"/>
                <a:gd name="connsiteY43" fmla="*/ 170953 h 544245"/>
                <a:gd name="connsiteX44" fmla="*/ 769906 w 9182100"/>
                <a:gd name="connsiteY44" fmla="*/ 169715 h 544245"/>
                <a:gd name="connsiteX45" fmla="*/ 723043 w 9182100"/>
                <a:gd name="connsiteY45" fmla="*/ 168096 h 544245"/>
                <a:gd name="connsiteX46" fmla="*/ 676370 w 9182100"/>
                <a:gd name="connsiteY46" fmla="*/ 166286 h 544245"/>
                <a:gd name="connsiteX47" fmla="*/ 629888 w 9182100"/>
                <a:gd name="connsiteY47" fmla="*/ 163333 h 544245"/>
                <a:gd name="connsiteX48" fmla="*/ 445484 w 9182100"/>
                <a:gd name="connsiteY48" fmla="*/ 146093 h 544245"/>
                <a:gd name="connsiteX49" fmla="*/ 263366 w 9182100"/>
                <a:gd name="connsiteY49" fmla="*/ 115232 h 544245"/>
                <a:gd name="connsiteX50" fmla="*/ 81439 w 9182100"/>
                <a:gd name="connsiteY50" fmla="*/ 70369 h 544245"/>
                <a:gd name="connsiteX51" fmla="*/ 35338 w 9182100"/>
                <a:gd name="connsiteY51" fmla="*/ 57034 h 544245"/>
                <a:gd name="connsiteX52" fmla="*/ 0 w 9182100"/>
                <a:gd name="connsiteY52" fmla="*/ 46652 h 544245"/>
                <a:gd name="connsiteX53" fmla="*/ 0 w 9182100"/>
                <a:gd name="connsiteY53" fmla="*/ 426795 h 544245"/>
                <a:gd name="connsiteX54" fmla="*/ 178594 w 9182100"/>
                <a:gd name="connsiteY54" fmla="*/ 479658 h 544245"/>
                <a:gd name="connsiteX55" fmla="*/ 610457 w 9182100"/>
                <a:gd name="connsiteY55" fmla="*/ 542619 h 544245"/>
                <a:gd name="connsiteX56" fmla="*/ 826865 w 9182100"/>
                <a:gd name="connsiteY56" fmla="*/ 539666 h 544245"/>
                <a:gd name="connsiteX57" fmla="*/ 1039654 w 9182100"/>
                <a:gd name="connsiteY57" fmla="*/ 515187 h 544245"/>
                <a:gd name="connsiteX58" fmla="*/ 1449705 w 9182100"/>
                <a:gd name="connsiteY58" fmla="*/ 415270 h 544245"/>
                <a:gd name="connsiteX59" fmla="*/ 1548765 w 9182100"/>
                <a:gd name="connsiteY59" fmla="*/ 382123 h 544245"/>
                <a:gd name="connsiteX60" fmla="*/ 1642872 w 9182100"/>
                <a:gd name="connsiteY60" fmla="*/ 349261 h 544245"/>
                <a:gd name="connsiteX61" fmla="*/ 1832991 w 9182100"/>
                <a:gd name="connsiteY61" fmla="*/ 289158 h 544245"/>
                <a:gd name="connsiteX62" fmla="*/ 2222754 w 9182100"/>
                <a:gd name="connsiteY62" fmla="*/ 193623 h 544245"/>
                <a:gd name="connsiteX63" fmla="*/ 2620137 w 9182100"/>
                <a:gd name="connsiteY63" fmla="*/ 138378 h 544245"/>
                <a:gd name="connsiteX64" fmla="*/ 3020473 w 9182100"/>
                <a:gd name="connsiteY64" fmla="*/ 127234 h 544245"/>
                <a:gd name="connsiteX65" fmla="*/ 3219736 w 9182100"/>
                <a:gd name="connsiteY65" fmla="*/ 139807 h 544245"/>
                <a:gd name="connsiteX66" fmla="*/ 3318605 w 9182100"/>
                <a:gd name="connsiteY66" fmla="*/ 151713 h 544245"/>
                <a:gd name="connsiteX67" fmla="*/ 3367754 w 9182100"/>
                <a:gd name="connsiteY67" fmla="*/ 158666 h 544245"/>
                <a:gd name="connsiteX68" fmla="*/ 3416618 w 9182100"/>
                <a:gd name="connsiteY68" fmla="*/ 166858 h 544245"/>
                <a:gd name="connsiteX69" fmla="*/ 3465195 w 9182100"/>
                <a:gd name="connsiteY69" fmla="*/ 176097 h 544245"/>
                <a:gd name="connsiteX70" fmla="*/ 3513868 w 9182100"/>
                <a:gd name="connsiteY70" fmla="*/ 185908 h 544245"/>
                <a:gd name="connsiteX71" fmla="*/ 3612737 w 9182100"/>
                <a:gd name="connsiteY71" fmla="*/ 207625 h 544245"/>
                <a:gd name="connsiteX72" fmla="*/ 3810381 w 9182100"/>
                <a:gd name="connsiteY72" fmla="*/ 252106 h 544245"/>
                <a:gd name="connsiteX73" fmla="*/ 4206621 w 9182100"/>
                <a:gd name="connsiteY73" fmla="*/ 339736 h 544245"/>
                <a:gd name="connsiteX74" fmla="*/ 4306062 w 9182100"/>
                <a:gd name="connsiteY74" fmla="*/ 359834 h 544245"/>
                <a:gd name="connsiteX75" fmla="*/ 4405503 w 9182100"/>
                <a:gd name="connsiteY75" fmla="*/ 378979 h 544245"/>
                <a:gd name="connsiteX76" fmla="*/ 4611529 w 9182100"/>
                <a:gd name="connsiteY76" fmla="*/ 405745 h 544245"/>
                <a:gd name="connsiteX77" fmla="*/ 5031677 w 9182100"/>
                <a:gd name="connsiteY77" fmla="*/ 427462 h 544245"/>
                <a:gd name="connsiteX78" fmla="*/ 5243227 w 9182100"/>
                <a:gd name="connsiteY78" fmla="*/ 418699 h 544245"/>
                <a:gd name="connsiteX79" fmla="*/ 5451062 w 9182100"/>
                <a:gd name="connsiteY79" fmla="*/ 398029 h 544245"/>
                <a:gd name="connsiteX80" fmla="*/ 5844635 w 9182100"/>
                <a:gd name="connsiteY80" fmla="*/ 353071 h 544245"/>
                <a:gd name="connsiteX81" fmla="*/ 5939981 w 9182100"/>
                <a:gd name="connsiteY81" fmla="*/ 346975 h 544245"/>
                <a:gd name="connsiteX82" fmla="*/ 6035898 w 9182100"/>
                <a:gd name="connsiteY82" fmla="*/ 344118 h 544245"/>
                <a:gd name="connsiteX83" fmla="*/ 6232303 w 9182100"/>
                <a:gd name="connsiteY83" fmla="*/ 343642 h 544245"/>
                <a:gd name="connsiteX84" fmla="*/ 6630924 w 9182100"/>
                <a:gd name="connsiteY84" fmla="*/ 351071 h 544245"/>
                <a:gd name="connsiteX85" fmla="*/ 6831140 w 9182100"/>
                <a:gd name="connsiteY85" fmla="*/ 356596 h 544245"/>
                <a:gd name="connsiteX86" fmla="*/ 7031545 w 9182100"/>
                <a:gd name="connsiteY86" fmla="*/ 362501 h 544245"/>
                <a:gd name="connsiteX87" fmla="*/ 7432262 w 9182100"/>
                <a:gd name="connsiteY87" fmla="*/ 378408 h 544245"/>
                <a:gd name="connsiteX88" fmla="*/ 7830312 w 9182100"/>
                <a:gd name="connsiteY88" fmla="*/ 402506 h 544245"/>
                <a:gd name="connsiteX89" fmla="*/ 7879270 w 9182100"/>
                <a:gd name="connsiteY89" fmla="*/ 406792 h 544245"/>
                <a:gd name="connsiteX90" fmla="*/ 7926895 w 9182100"/>
                <a:gd name="connsiteY90" fmla="*/ 411745 h 544245"/>
                <a:gd name="connsiteX91" fmla="*/ 7977569 w 9182100"/>
                <a:gd name="connsiteY91" fmla="*/ 417175 h 544245"/>
                <a:gd name="connsiteX92" fmla="*/ 8030623 w 9182100"/>
                <a:gd name="connsiteY92" fmla="*/ 422127 h 544245"/>
                <a:gd name="connsiteX93" fmla="*/ 8237982 w 9182100"/>
                <a:gd name="connsiteY93" fmla="*/ 435177 h 544245"/>
                <a:gd name="connsiteX94" fmla="*/ 8647748 w 9182100"/>
                <a:gd name="connsiteY94" fmla="*/ 449464 h 544245"/>
                <a:gd name="connsiteX95" fmla="*/ 8852821 w 9182100"/>
                <a:gd name="connsiteY95" fmla="*/ 456132 h 544245"/>
                <a:gd name="connsiteX96" fmla="*/ 8955786 w 9182100"/>
                <a:gd name="connsiteY96" fmla="*/ 458132 h 544245"/>
                <a:gd name="connsiteX97" fmla="*/ 9059227 w 9182100"/>
                <a:gd name="connsiteY97" fmla="*/ 457751 h 544245"/>
                <a:gd name="connsiteX98" fmla="*/ 9182005 w 9182100"/>
                <a:gd name="connsiteY98" fmla="*/ 452512 h 544245"/>
                <a:gd name="connsiteX99" fmla="*/ 9182005 w 9182100"/>
                <a:gd name="connsiteY99" fmla="*/ 154189 h 544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</a:cxnLst>
              <a:rect l="l" t="t" r="r" b="b"/>
              <a:pathLst>
                <a:path w="9182100" h="544245">
                  <a:moveTo>
                    <a:pt x="9182100" y="154189"/>
                  </a:moveTo>
                  <a:cubicBezTo>
                    <a:pt x="9137618" y="157142"/>
                    <a:pt x="9092851" y="159904"/>
                    <a:pt x="9047702" y="162762"/>
                  </a:cubicBezTo>
                  <a:cubicBezTo>
                    <a:pt x="8917114" y="170668"/>
                    <a:pt x="8784717" y="178002"/>
                    <a:pt x="8652224" y="178287"/>
                  </a:cubicBezTo>
                  <a:cubicBezTo>
                    <a:pt x="8519732" y="178764"/>
                    <a:pt x="8387049" y="171239"/>
                    <a:pt x="8255603" y="161047"/>
                  </a:cubicBezTo>
                  <a:cubicBezTo>
                    <a:pt x="8189881" y="155904"/>
                    <a:pt x="8124539" y="149236"/>
                    <a:pt x="8060722" y="140854"/>
                  </a:cubicBezTo>
                  <a:cubicBezTo>
                    <a:pt x="8044815" y="138759"/>
                    <a:pt x="8029099" y="136473"/>
                    <a:pt x="8013478" y="134187"/>
                  </a:cubicBezTo>
                  <a:lnTo>
                    <a:pt x="7990428" y="130567"/>
                  </a:lnTo>
                  <a:lnTo>
                    <a:pt x="7964139" y="126853"/>
                  </a:lnTo>
                  <a:cubicBezTo>
                    <a:pt x="7946708" y="124376"/>
                    <a:pt x="7928896" y="121709"/>
                    <a:pt x="7911656" y="119518"/>
                  </a:cubicBezTo>
                  <a:lnTo>
                    <a:pt x="7860220" y="113232"/>
                  </a:lnTo>
                  <a:cubicBezTo>
                    <a:pt x="7723728" y="96277"/>
                    <a:pt x="7589044" y="83038"/>
                    <a:pt x="7453884" y="70369"/>
                  </a:cubicBezTo>
                  <a:cubicBezTo>
                    <a:pt x="7318915" y="57701"/>
                    <a:pt x="7184041" y="46366"/>
                    <a:pt x="7048976" y="36556"/>
                  </a:cubicBezTo>
                  <a:cubicBezTo>
                    <a:pt x="6981444" y="31793"/>
                    <a:pt x="6913912" y="26840"/>
                    <a:pt x="6846285" y="22649"/>
                  </a:cubicBezTo>
                  <a:cubicBezTo>
                    <a:pt x="6778657" y="18553"/>
                    <a:pt x="6710934" y="14934"/>
                    <a:pt x="6643212" y="11600"/>
                  </a:cubicBezTo>
                  <a:lnTo>
                    <a:pt x="6541485" y="7314"/>
                  </a:lnTo>
                  <a:cubicBezTo>
                    <a:pt x="6507576" y="5790"/>
                    <a:pt x="6473667" y="4647"/>
                    <a:pt x="6439567" y="3885"/>
                  </a:cubicBezTo>
                  <a:lnTo>
                    <a:pt x="6337459" y="1313"/>
                  </a:lnTo>
                  <a:lnTo>
                    <a:pt x="6234970" y="75"/>
                  </a:lnTo>
                  <a:cubicBezTo>
                    <a:pt x="6166295" y="-116"/>
                    <a:pt x="6097715" y="-116"/>
                    <a:pt x="6027802" y="2265"/>
                  </a:cubicBezTo>
                  <a:cubicBezTo>
                    <a:pt x="5993320" y="3123"/>
                    <a:pt x="5957412" y="4456"/>
                    <a:pt x="5921978" y="6552"/>
                  </a:cubicBezTo>
                  <a:cubicBezTo>
                    <a:pt x="5886546" y="8552"/>
                    <a:pt x="5851112" y="11124"/>
                    <a:pt x="5815965" y="14362"/>
                  </a:cubicBezTo>
                  <a:cubicBezTo>
                    <a:pt x="5674995" y="27126"/>
                    <a:pt x="5538597" y="48938"/>
                    <a:pt x="5408390" y="67036"/>
                  </a:cubicBezTo>
                  <a:cubicBezTo>
                    <a:pt x="5277993" y="85514"/>
                    <a:pt x="5151692" y="99039"/>
                    <a:pt x="5023866" y="103992"/>
                  </a:cubicBezTo>
                  <a:cubicBezTo>
                    <a:pt x="4960049" y="106660"/>
                    <a:pt x="4895946" y="107231"/>
                    <a:pt x="4831556" y="106374"/>
                  </a:cubicBezTo>
                  <a:cubicBezTo>
                    <a:pt x="4767167" y="105231"/>
                    <a:pt x="4702588" y="102468"/>
                    <a:pt x="4637723" y="98754"/>
                  </a:cubicBezTo>
                  <a:cubicBezTo>
                    <a:pt x="4572762" y="95230"/>
                    <a:pt x="4507992" y="88848"/>
                    <a:pt x="4442460" y="83038"/>
                  </a:cubicBezTo>
                  <a:cubicBezTo>
                    <a:pt x="4408837" y="80752"/>
                    <a:pt x="4375214" y="79228"/>
                    <a:pt x="4341686" y="77227"/>
                  </a:cubicBezTo>
                  <a:cubicBezTo>
                    <a:pt x="4308158" y="75227"/>
                    <a:pt x="4274534" y="73417"/>
                    <a:pt x="4241006" y="71989"/>
                  </a:cubicBezTo>
                  <a:cubicBezTo>
                    <a:pt x="4106895" y="65131"/>
                    <a:pt x="3971925" y="59797"/>
                    <a:pt x="3836956" y="54177"/>
                  </a:cubicBezTo>
                  <a:lnTo>
                    <a:pt x="3634549" y="45414"/>
                  </a:lnTo>
                  <a:lnTo>
                    <a:pt x="3533394" y="40461"/>
                  </a:lnTo>
                  <a:lnTo>
                    <a:pt x="3481959" y="37889"/>
                  </a:lnTo>
                  <a:cubicBezTo>
                    <a:pt x="3464719" y="37127"/>
                    <a:pt x="3447479" y="36079"/>
                    <a:pt x="3430238" y="35889"/>
                  </a:cubicBezTo>
                  <a:cubicBezTo>
                    <a:pt x="3292602" y="31126"/>
                    <a:pt x="3156299" y="33603"/>
                    <a:pt x="3020473" y="37603"/>
                  </a:cubicBezTo>
                  <a:cubicBezTo>
                    <a:pt x="2884741" y="41985"/>
                    <a:pt x="2749487" y="48843"/>
                    <a:pt x="2614422" y="56844"/>
                  </a:cubicBezTo>
                  <a:lnTo>
                    <a:pt x="2208657" y="81609"/>
                  </a:lnTo>
                  <a:cubicBezTo>
                    <a:pt x="2073116" y="89991"/>
                    <a:pt x="1937195" y="97515"/>
                    <a:pt x="1800606" y="107612"/>
                  </a:cubicBezTo>
                  <a:cubicBezTo>
                    <a:pt x="1732217" y="112184"/>
                    <a:pt x="1663827" y="117804"/>
                    <a:pt x="1594676" y="124948"/>
                  </a:cubicBezTo>
                  <a:lnTo>
                    <a:pt x="1491996" y="136568"/>
                  </a:lnTo>
                  <a:lnTo>
                    <a:pt x="1442942" y="141902"/>
                  </a:lnTo>
                  <a:lnTo>
                    <a:pt x="1418463" y="144664"/>
                  </a:lnTo>
                  <a:lnTo>
                    <a:pt x="1393984" y="146855"/>
                  </a:lnTo>
                  <a:cubicBezTo>
                    <a:pt x="1263491" y="159142"/>
                    <a:pt x="1134142" y="166667"/>
                    <a:pt x="1006697" y="169810"/>
                  </a:cubicBezTo>
                  <a:cubicBezTo>
                    <a:pt x="942975" y="172001"/>
                    <a:pt x="879729" y="171239"/>
                    <a:pt x="816864" y="170953"/>
                  </a:cubicBezTo>
                  <a:lnTo>
                    <a:pt x="769906" y="169715"/>
                  </a:lnTo>
                  <a:cubicBezTo>
                    <a:pt x="754285" y="169525"/>
                    <a:pt x="738569" y="169048"/>
                    <a:pt x="723043" y="168096"/>
                  </a:cubicBezTo>
                  <a:lnTo>
                    <a:pt x="676370" y="166286"/>
                  </a:lnTo>
                  <a:cubicBezTo>
                    <a:pt x="660845" y="165238"/>
                    <a:pt x="645414" y="164095"/>
                    <a:pt x="629888" y="163333"/>
                  </a:cubicBezTo>
                  <a:cubicBezTo>
                    <a:pt x="568071" y="159047"/>
                    <a:pt x="506540" y="154094"/>
                    <a:pt x="445484" y="146093"/>
                  </a:cubicBezTo>
                  <a:cubicBezTo>
                    <a:pt x="384524" y="137997"/>
                    <a:pt x="323850" y="128091"/>
                    <a:pt x="263366" y="115232"/>
                  </a:cubicBezTo>
                  <a:cubicBezTo>
                    <a:pt x="202787" y="102850"/>
                    <a:pt x="142589" y="87419"/>
                    <a:pt x="81439" y="70369"/>
                  </a:cubicBezTo>
                  <a:cubicBezTo>
                    <a:pt x="66199" y="66178"/>
                    <a:pt x="50864" y="61702"/>
                    <a:pt x="35338" y="57034"/>
                  </a:cubicBezTo>
                  <a:lnTo>
                    <a:pt x="0" y="46652"/>
                  </a:lnTo>
                  <a:lnTo>
                    <a:pt x="0" y="426795"/>
                  </a:lnTo>
                  <a:cubicBezTo>
                    <a:pt x="58198" y="446416"/>
                    <a:pt x="117920" y="464323"/>
                    <a:pt x="178594" y="479658"/>
                  </a:cubicBezTo>
                  <a:cubicBezTo>
                    <a:pt x="319850" y="514901"/>
                    <a:pt x="465582" y="537094"/>
                    <a:pt x="610457" y="542619"/>
                  </a:cubicBezTo>
                  <a:cubicBezTo>
                    <a:pt x="682943" y="545953"/>
                    <a:pt x="755142" y="543762"/>
                    <a:pt x="826865" y="539666"/>
                  </a:cubicBezTo>
                  <a:cubicBezTo>
                    <a:pt x="898398" y="534523"/>
                    <a:pt x="969645" y="526903"/>
                    <a:pt x="1039654" y="515187"/>
                  </a:cubicBezTo>
                  <a:cubicBezTo>
                    <a:pt x="1180052" y="492517"/>
                    <a:pt x="1316736" y="457751"/>
                    <a:pt x="1449705" y="415270"/>
                  </a:cubicBezTo>
                  <a:cubicBezTo>
                    <a:pt x="1483138" y="405364"/>
                    <a:pt x="1515809" y="393172"/>
                    <a:pt x="1548765" y="382123"/>
                  </a:cubicBezTo>
                  <a:lnTo>
                    <a:pt x="1642872" y="349261"/>
                  </a:lnTo>
                  <a:cubicBezTo>
                    <a:pt x="1705261" y="328211"/>
                    <a:pt x="1768983" y="308208"/>
                    <a:pt x="1832991" y="289158"/>
                  </a:cubicBezTo>
                  <a:cubicBezTo>
                    <a:pt x="1961198" y="251821"/>
                    <a:pt x="2091404" y="219435"/>
                    <a:pt x="2222754" y="193623"/>
                  </a:cubicBezTo>
                  <a:cubicBezTo>
                    <a:pt x="2354199" y="168382"/>
                    <a:pt x="2486882" y="149332"/>
                    <a:pt x="2620137" y="138378"/>
                  </a:cubicBezTo>
                  <a:cubicBezTo>
                    <a:pt x="2753392" y="127424"/>
                    <a:pt x="2887123" y="122947"/>
                    <a:pt x="3020473" y="127234"/>
                  </a:cubicBezTo>
                  <a:cubicBezTo>
                    <a:pt x="3087148" y="129043"/>
                    <a:pt x="3153632" y="133711"/>
                    <a:pt x="3219736" y="139807"/>
                  </a:cubicBezTo>
                  <a:cubicBezTo>
                    <a:pt x="3252788" y="143426"/>
                    <a:pt x="3285839" y="146760"/>
                    <a:pt x="3318605" y="151713"/>
                  </a:cubicBezTo>
                  <a:lnTo>
                    <a:pt x="3367754" y="158666"/>
                  </a:lnTo>
                  <a:cubicBezTo>
                    <a:pt x="3384042" y="161238"/>
                    <a:pt x="3400330" y="164000"/>
                    <a:pt x="3416618" y="166858"/>
                  </a:cubicBezTo>
                  <a:cubicBezTo>
                    <a:pt x="3432905" y="169525"/>
                    <a:pt x="3449003" y="172954"/>
                    <a:pt x="3465195" y="176097"/>
                  </a:cubicBezTo>
                  <a:cubicBezTo>
                    <a:pt x="3481483" y="179431"/>
                    <a:pt x="3497199" y="182288"/>
                    <a:pt x="3513868" y="185908"/>
                  </a:cubicBezTo>
                  <a:lnTo>
                    <a:pt x="3612737" y="207625"/>
                  </a:lnTo>
                  <a:lnTo>
                    <a:pt x="3810381" y="252106"/>
                  </a:lnTo>
                  <a:cubicBezTo>
                    <a:pt x="3942112" y="282015"/>
                    <a:pt x="4073843" y="312590"/>
                    <a:pt x="4206621" y="339736"/>
                  </a:cubicBezTo>
                  <a:cubicBezTo>
                    <a:pt x="4239768" y="346785"/>
                    <a:pt x="4272915" y="353452"/>
                    <a:pt x="4306062" y="359834"/>
                  </a:cubicBezTo>
                  <a:cubicBezTo>
                    <a:pt x="4339209" y="366216"/>
                    <a:pt x="4372356" y="372979"/>
                    <a:pt x="4405503" y="378979"/>
                  </a:cubicBezTo>
                  <a:cubicBezTo>
                    <a:pt x="4473416" y="389266"/>
                    <a:pt x="4542378" y="398410"/>
                    <a:pt x="4611529" y="405745"/>
                  </a:cubicBezTo>
                  <a:cubicBezTo>
                    <a:pt x="4749832" y="420794"/>
                    <a:pt x="4890326" y="428795"/>
                    <a:pt x="5031677" y="427462"/>
                  </a:cubicBezTo>
                  <a:cubicBezTo>
                    <a:pt x="5102352" y="426985"/>
                    <a:pt x="5173028" y="423747"/>
                    <a:pt x="5243227" y="418699"/>
                  </a:cubicBezTo>
                  <a:cubicBezTo>
                    <a:pt x="5313427" y="413650"/>
                    <a:pt x="5382959" y="406030"/>
                    <a:pt x="5451062" y="398029"/>
                  </a:cubicBezTo>
                  <a:cubicBezTo>
                    <a:pt x="5587651" y="381551"/>
                    <a:pt x="5717381" y="362501"/>
                    <a:pt x="5844635" y="353071"/>
                  </a:cubicBezTo>
                  <a:cubicBezTo>
                    <a:pt x="5876544" y="350690"/>
                    <a:pt x="5908262" y="348404"/>
                    <a:pt x="5939981" y="346975"/>
                  </a:cubicBezTo>
                  <a:cubicBezTo>
                    <a:pt x="5971794" y="345356"/>
                    <a:pt x="6003036" y="344308"/>
                    <a:pt x="6035898" y="344118"/>
                  </a:cubicBezTo>
                  <a:cubicBezTo>
                    <a:pt x="6100477" y="343070"/>
                    <a:pt x="6166390" y="343356"/>
                    <a:pt x="6232303" y="343642"/>
                  </a:cubicBezTo>
                  <a:cubicBezTo>
                    <a:pt x="6364415" y="344880"/>
                    <a:pt x="6497669" y="347833"/>
                    <a:pt x="6630924" y="351071"/>
                  </a:cubicBezTo>
                  <a:lnTo>
                    <a:pt x="6831140" y="356596"/>
                  </a:lnTo>
                  <a:lnTo>
                    <a:pt x="7031545" y="362501"/>
                  </a:lnTo>
                  <a:cubicBezTo>
                    <a:pt x="7165086" y="367454"/>
                    <a:pt x="7298818" y="371835"/>
                    <a:pt x="7432262" y="378408"/>
                  </a:cubicBezTo>
                  <a:cubicBezTo>
                    <a:pt x="7565518" y="384790"/>
                    <a:pt x="7699153" y="392124"/>
                    <a:pt x="7830312" y="402506"/>
                  </a:cubicBezTo>
                  <a:lnTo>
                    <a:pt x="7879270" y="406792"/>
                  </a:lnTo>
                  <a:lnTo>
                    <a:pt x="7926895" y="411745"/>
                  </a:lnTo>
                  <a:lnTo>
                    <a:pt x="7977569" y="417175"/>
                  </a:lnTo>
                  <a:cubicBezTo>
                    <a:pt x="7995380" y="418984"/>
                    <a:pt x="8013097" y="420699"/>
                    <a:pt x="8030623" y="422127"/>
                  </a:cubicBezTo>
                  <a:cubicBezTo>
                    <a:pt x="8100632" y="427843"/>
                    <a:pt x="8169402" y="431748"/>
                    <a:pt x="8237982" y="435177"/>
                  </a:cubicBezTo>
                  <a:cubicBezTo>
                    <a:pt x="8375047" y="442035"/>
                    <a:pt x="8511254" y="444511"/>
                    <a:pt x="8647748" y="449464"/>
                  </a:cubicBezTo>
                  <a:cubicBezTo>
                    <a:pt x="8715946" y="451750"/>
                    <a:pt x="8784336" y="454513"/>
                    <a:pt x="8852821" y="456132"/>
                  </a:cubicBezTo>
                  <a:cubicBezTo>
                    <a:pt x="8887111" y="456989"/>
                    <a:pt x="8921401" y="457751"/>
                    <a:pt x="8955786" y="458132"/>
                  </a:cubicBezTo>
                  <a:cubicBezTo>
                    <a:pt x="8990171" y="458323"/>
                    <a:pt x="9024651" y="458227"/>
                    <a:pt x="9059227" y="457751"/>
                  </a:cubicBezTo>
                  <a:cubicBezTo>
                    <a:pt x="9099995" y="456989"/>
                    <a:pt x="9140857" y="455275"/>
                    <a:pt x="9182005" y="452512"/>
                  </a:cubicBezTo>
                  <a:lnTo>
                    <a:pt x="9182005" y="154189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5EF4DD4B-217B-4346-A2B8-4327936399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324550"/>
              <a:ext cx="9182100" cy="765639"/>
            </a:xfrm>
            <a:custGeom>
              <a:avLst/>
              <a:gdLst>
                <a:gd name="connsiteX0" fmla="*/ 9182100 w 9182100"/>
                <a:gd name="connsiteY0" fmla="*/ 351088 h 765639"/>
                <a:gd name="connsiteX1" fmla="*/ 9178480 w 9182100"/>
                <a:gd name="connsiteY1" fmla="*/ 350993 h 765639"/>
                <a:gd name="connsiteX2" fmla="*/ 8783955 w 9182100"/>
                <a:gd name="connsiteY2" fmla="*/ 327561 h 765639"/>
                <a:gd name="connsiteX3" fmla="*/ 8390763 w 9182100"/>
                <a:gd name="connsiteY3" fmla="*/ 288795 h 765639"/>
                <a:gd name="connsiteX4" fmla="*/ 8199502 w 9182100"/>
                <a:gd name="connsiteY4" fmla="*/ 262601 h 765639"/>
                <a:gd name="connsiteX5" fmla="*/ 8153972 w 9182100"/>
                <a:gd name="connsiteY5" fmla="*/ 254886 h 765639"/>
                <a:gd name="connsiteX6" fmla="*/ 8131588 w 9182100"/>
                <a:gd name="connsiteY6" fmla="*/ 250790 h 765639"/>
                <a:gd name="connsiteX7" fmla="*/ 8104632 w 9182100"/>
                <a:gd name="connsiteY7" fmla="*/ 246504 h 765639"/>
                <a:gd name="connsiteX8" fmla="*/ 8050911 w 9182100"/>
                <a:gd name="connsiteY8" fmla="*/ 238217 h 765639"/>
                <a:gd name="connsiteX9" fmla="*/ 7998810 w 9182100"/>
                <a:gd name="connsiteY9" fmla="*/ 230978 h 765639"/>
                <a:gd name="connsiteX10" fmla="*/ 7589902 w 9182100"/>
                <a:gd name="connsiteY10" fmla="*/ 183925 h 765639"/>
                <a:gd name="connsiteX11" fmla="*/ 7183469 w 9182100"/>
                <a:gd name="connsiteY11" fmla="*/ 147634 h 765639"/>
                <a:gd name="connsiteX12" fmla="*/ 6775990 w 9182100"/>
                <a:gd name="connsiteY12" fmla="*/ 119821 h 765639"/>
                <a:gd name="connsiteX13" fmla="*/ 6364795 w 9182100"/>
                <a:gd name="connsiteY13" fmla="*/ 102391 h 765639"/>
                <a:gd name="connsiteX14" fmla="*/ 6154293 w 9182100"/>
                <a:gd name="connsiteY14" fmla="*/ 100581 h 765639"/>
                <a:gd name="connsiteX15" fmla="*/ 6100287 w 9182100"/>
                <a:gd name="connsiteY15" fmla="*/ 101343 h 765639"/>
                <a:gd name="connsiteX16" fmla="*/ 6045327 w 9182100"/>
                <a:gd name="connsiteY16" fmla="*/ 103438 h 765639"/>
                <a:gd name="connsiteX17" fmla="*/ 5935980 w 9182100"/>
                <a:gd name="connsiteY17" fmla="*/ 110296 h 765639"/>
                <a:gd name="connsiteX18" fmla="*/ 5523357 w 9182100"/>
                <a:gd name="connsiteY18" fmla="*/ 157635 h 765639"/>
                <a:gd name="connsiteX19" fmla="*/ 5149882 w 9182100"/>
                <a:gd name="connsiteY19" fmla="*/ 185639 h 765639"/>
                <a:gd name="connsiteX20" fmla="*/ 4777073 w 9182100"/>
                <a:gd name="connsiteY20" fmla="*/ 170685 h 765639"/>
                <a:gd name="connsiteX21" fmla="*/ 4729925 w 9182100"/>
                <a:gd name="connsiteY21" fmla="*/ 166208 h 765639"/>
                <a:gd name="connsiteX22" fmla="*/ 4682585 w 9182100"/>
                <a:gd name="connsiteY22" fmla="*/ 161064 h 765639"/>
                <a:gd name="connsiteX23" fmla="*/ 4635151 w 9182100"/>
                <a:gd name="connsiteY23" fmla="*/ 155445 h 765639"/>
                <a:gd name="connsiteX24" fmla="*/ 4611434 w 9182100"/>
                <a:gd name="connsiteY24" fmla="*/ 152492 h 765639"/>
                <a:gd name="connsiteX25" fmla="*/ 4587145 w 9182100"/>
                <a:gd name="connsiteY25" fmla="*/ 149349 h 765639"/>
                <a:gd name="connsiteX26" fmla="*/ 4387977 w 9182100"/>
                <a:gd name="connsiteY26" fmla="*/ 122774 h 765639"/>
                <a:gd name="connsiteX27" fmla="*/ 3989356 w 9182100"/>
                <a:gd name="connsiteY27" fmla="*/ 68577 h 765639"/>
                <a:gd name="connsiteX28" fmla="*/ 3789140 w 9182100"/>
                <a:gd name="connsiteY28" fmla="*/ 42192 h 765639"/>
                <a:gd name="connsiteX29" fmla="*/ 3689033 w 9182100"/>
                <a:gd name="connsiteY29" fmla="*/ 29143 h 765639"/>
                <a:gd name="connsiteX30" fmla="*/ 3634835 w 9182100"/>
                <a:gd name="connsiteY30" fmla="*/ 22571 h 765639"/>
                <a:gd name="connsiteX31" fmla="*/ 3579876 w 9182100"/>
                <a:gd name="connsiteY31" fmla="*/ 16856 h 765639"/>
                <a:gd name="connsiteX32" fmla="*/ 3147441 w 9182100"/>
                <a:gd name="connsiteY32" fmla="*/ 473 h 765639"/>
                <a:gd name="connsiteX33" fmla="*/ 2724722 w 9182100"/>
                <a:gd name="connsiteY33" fmla="*/ 22857 h 765639"/>
                <a:gd name="connsiteX34" fmla="*/ 1898428 w 9182100"/>
                <a:gd name="connsiteY34" fmla="*/ 147730 h 765639"/>
                <a:gd name="connsiteX35" fmla="*/ 1692878 w 9182100"/>
                <a:gd name="connsiteY35" fmla="*/ 195069 h 765639"/>
                <a:gd name="connsiteX36" fmla="*/ 1640205 w 9182100"/>
                <a:gd name="connsiteY36" fmla="*/ 208785 h 765639"/>
                <a:gd name="connsiteX37" fmla="*/ 1592294 w 9182100"/>
                <a:gd name="connsiteY37" fmla="*/ 221643 h 765639"/>
                <a:gd name="connsiteX38" fmla="*/ 1500092 w 9182100"/>
                <a:gd name="connsiteY38" fmla="*/ 245551 h 765639"/>
                <a:gd name="connsiteX39" fmla="*/ 1130046 w 9182100"/>
                <a:gd name="connsiteY39" fmla="*/ 318227 h 765639"/>
                <a:gd name="connsiteX40" fmla="*/ 944880 w 9182100"/>
                <a:gd name="connsiteY40" fmla="*/ 337658 h 765639"/>
                <a:gd name="connsiteX41" fmla="*/ 852583 w 9182100"/>
                <a:gd name="connsiteY41" fmla="*/ 341944 h 765639"/>
                <a:gd name="connsiteX42" fmla="*/ 760476 w 9182100"/>
                <a:gd name="connsiteY42" fmla="*/ 343087 h 765639"/>
                <a:gd name="connsiteX43" fmla="*/ 577215 w 9182100"/>
                <a:gd name="connsiteY43" fmla="*/ 332800 h 765639"/>
                <a:gd name="connsiteX44" fmla="*/ 394907 w 9182100"/>
                <a:gd name="connsiteY44" fmla="*/ 305463 h 765639"/>
                <a:gd name="connsiteX45" fmla="*/ 211265 w 9182100"/>
                <a:gd name="connsiteY45" fmla="*/ 261363 h 765639"/>
                <a:gd name="connsiteX46" fmla="*/ 17526 w 9182100"/>
                <a:gd name="connsiteY46" fmla="*/ 204880 h 765639"/>
                <a:gd name="connsiteX47" fmla="*/ 0 w 9182100"/>
                <a:gd name="connsiteY47" fmla="*/ 199927 h 765639"/>
                <a:gd name="connsiteX48" fmla="*/ 0 w 9182100"/>
                <a:gd name="connsiteY48" fmla="*/ 526920 h 765639"/>
                <a:gd name="connsiteX49" fmla="*/ 100298 w 9182100"/>
                <a:gd name="connsiteY49" fmla="*/ 571973 h 765639"/>
                <a:gd name="connsiteX50" fmla="*/ 301562 w 9182100"/>
                <a:gd name="connsiteY50" fmla="*/ 649697 h 765639"/>
                <a:gd name="connsiteX51" fmla="*/ 731044 w 9182100"/>
                <a:gd name="connsiteY51" fmla="*/ 746947 h 765639"/>
                <a:gd name="connsiteX52" fmla="*/ 1168241 w 9182100"/>
                <a:gd name="connsiteY52" fmla="*/ 762759 h 765639"/>
                <a:gd name="connsiteX53" fmla="*/ 1596581 w 9182100"/>
                <a:gd name="connsiteY53" fmla="*/ 716944 h 765639"/>
                <a:gd name="connsiteX54" fmla="*/ 1701641 w 9182100"/>
                <a:gd name="connsiteY54" fmla="*/ 697894 h 765639"/>
                <a:gd name="connsiteX55" fmla="*/ 1752124 w 9182100"/>
                <a:gd name="connsiteY55" fmla="*/ 688273 h 765639"/>
                <a:gd name="connsiteX56" fmla="*/ 1797939 w 9182100"/>
                <a:gd name="connsiteY56" fmla="*/ 679891 h 765639"/>
                <a:gd name="connsiteX57" fmla="*/ 1988630 w 9182100"/>
                <a:gd name="connsiteY57" fmla="*/ 649316 h 765639"/>
                <a:gd name="connsiteX58" fmla="*/ 2376297 w 9182100"/>
                <a:gd name="connsiteY58" fmla="*/ 601691 h 765639"/>
                <a:gd name="connsiteX59" fmla="*/ 2570416 w 9182100"/>
                <a:gd name="connsiteY59" fmla="*/ 584165 h 765639"/>
                <a:gd name="connsiteX60" fmla="*/ 2764155 w 9182100"/>
                <a:gd name="connsiteY60" fmla="*/ 571497 h 765639"/>
                <a:gd name="connsiteX61" fmla="*/ 2956941 w 9182100"/>
                <a:gd name="connsiteY61" fmla="*/ 564163 h 765639"/>
                <a:gd name="connsiteX62" fmla="*/ 3148298 w 9182100"/>
                <a:gd name="connsiteY62" fmla="*/ 562639 h 765639"/>
                <a:gd name="connsiteX63" fmla="*/ 3337274 w 9182100"/>
                <a:gd name="connsiteY63" fmla="*/ 568544 h 765639"/>
                <a:gd name="connsiteX64" fmla="*/ 3522345 w 9182100"/>
                <a:gd name="connsiteY64" fmla="*/ 583308 h 765639"/>
                <a:gd name="connsiteX65" fmla="*/ 3567779 w 9182100"/>
                <a:gd name="connsiteY65" fmla="*/ 588642 h 765639"/>
                <a:gd name="connsiteX66" fmla="*/ 3613785 w 9182100"/>
                <a:gd name="connsiteY66" fmla="*/ 594357 h 765639"/>
                <a:gd name="connsiteX67" fmla="*/ 3713798 w 9182100"/>
                <a:gd name="connsiteY67" fmla="*/ 607882 h 765639"/>
                <a:gd name="connsiteX68" fmla="*/ 3913823 w 9182100"/>
                <a:gd name="connsiteY68" fmla="*/ 634838 h 765639"/>
                <a:gd name="connsiteX69" fmla="*/ 4315873 w 9182100"/>
                <a:gd name="connsiteY69" fmla="*/ 686273 h 765639"/>
                <a:gd name="connsiteX70" fmla="*/ 4517422 w 9182100"/>
                <a:gd name="connsiteY70" fmla="*/ 710086 h 765639"/>
                <a:gd name="connsiteX71" fmla="*/ 4728972 w 9182100"/>
                <a:gd name="connsiteY71" fmla="*/ 731422 h 765639"/>
                <a:gd name="connsiteX72" fmla="*/ 5162931 w 9182100"/>
                <a:gd name="connsiteY72" fmla="*/ 744185 h 765639"/>
                <a:gd name="connsiteX73" fmla="*/ 5594033 w 9182100"/>
                <a:gd name="connsiteY73" fmla="*/ 706466 h 765639"/>
                <a:gd name="connsiteX74" fmla="*/ 5982939 w 9182100"/>
                <a:gd name="connsiteY74" fmla="*/ 655793 h 765639"/>
                <a:gd name="connsiteX75" fmla="*/ 6075045 w 9182100"/>
                <a:gd name="connsiteY75" fmla="*/ 648459 h 765639"/>
                <a:gd name="connsiteX76" fmla="*/ 6167819 w 9182100"/>
                <a:gd name="connsiteY76" fmla="*/ 643887 h 765639"/>
                <a:gd name="connsiteX77" fmla="*/ 6361081 w 9182100"/>
                <a:gd name="connsiteY77" fmla="*/ 639124 h 765639"/>
                <a:gd name="connsiteX78" fmla="*/ 6757321 w 9182100"/>
                <a:gd name="connsiteY78" fmla="*/ 640458 h 765639"/>
                <a:gd name="connsiteX79" fmla="*/ 7156704 w 9182100"/>
                <a:gd name="connsiteY79" fmla="*/ 649030 h 765639"/>
                <a:gd name="connsiteX80" fmla="*/ 7556373 w 9182100"/>
                <a:gd name="connsiteY80" fmla="*/ 662365 h 765639"/>
                <a:gd name="connsiteX81" fmla="*/ 7952328 w 9182100"/>
                <a:gd name="connsiteY81" fmla="*/ 682177 h 765639"/>
                <a:gd name="connsiteX82" fmla="*/ 8000714 w 9182100"/>
                <a:gd name="connsiteY82" fmla="*/ 685511 h 765639"/>
                <a:gd name="connsiteX83" fmla="*/ 8047196 w 9182100"/>
                <a:gd name="connsiteY83" fmla="*/ 689416 h 765639"/>
                <a:gd name="connsiteX84" fmla="*/ 8097965 w 9182100"/>
                <a:gd name="connsiteY84" fmla="*/ 693893 h 765639"/>
                <a:gd name="connsiteX85" fmla="*/ 8152733 w 9182100"/>
                <a:gd name="connsiteY85" fmla="*/ 697894 h 765639"/>
                <a:gd name="connsiteX86" fmla="*/ 8363903 w 9182100"/>
                <a:gd name="connsiteY86" fmla="*/ 705133 h 765639"/>
                <a:gd name="connsiteX87" fmla="*/ 8777764 w 9182100"/>
                <a:gd name="connsiteY87" fmla="*/ 698084 h 765639"/>
                <a:gd name="connsiteX88" fmla="*/ 9182005 w 9182100"/>
                <a:gd name="connsiteY88" fmla="*/ 668366 h 765639"/>
                <a:gd name="connsiteX89" fmla="*/ 9182005 w 9182100"/>
                <a:gd name="connsiteY89" fmla="*/ 351088 h 7656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</a:cxnLst>
              <a:rect l="l" t="t" r="r" b="b"/>
              <a:pathLst>
                <a:path w="9182100" h="765639">
                  <a:moveTo>
                    <a:pt x="9182100" y="351088"/>
                  </a:moveTo>
                  <a:cubicBezTo>
                    <a:pt x="9180862" y="351088"/>
                    <a:pt x="9179719" y="350993"/>
                    <a:pt x="9178480" y="350993"/>
                  </a:cubicBezTo>
                  <a:cubicBezTo>
                    <a:pt x="9047607" y="346421"/>
                    <a:pt x="8915591" y="337944"/>
                    <a:pt x="8783955" y="327561"/>
                  </a:cubicBezTo>
                  <a:cubicBezTo>
                    <a:pt x="8652320" y="316894"/>
                    <a:pt x="8520589" y="304416"/>
                    <a:pt x="8390763" y="288795"/>
                  </a:cubicBezTo>
                  <a:cubicBezTo>
                    <a:pt x="8325898" y="281175"/>
                    <a:pt x="8261509" y="272602"/>
                    <a:pt x="8199502" y="262601"/>
                  </a:cubicBezTo>
                  <a:cubicBezTo>
                    <a:pt x="8184070" y="260029"/>
                    <a:pt x="8168831" y="257553"/>
                    <a:pt x="8153972" y="254886"/>
                  </a:cubicBezTo>
                  <a:lnTo>
                    <a:pt x="8131588" y="250790"/>
                  </a:lnTo>
                  <a:lnTo>
                    <a:pt x="8104632" y="246504"/>
                  </a:lnTo>
                  <a:cubicBezTo>
                    <a:pt x="8086725" y="243741"/>
                    <a:pt x="8068247" y="240598"/>
                    <a:pt x="8050911" y="238217"/>
                  </a:cubicBezTo>
                  <a:lnTo>
                    <a:pt x="7998810" y="230978"/>
                  </a:lnTo>
                  <a:cubicBezTo>
                    <a:pt x="7860697" y="212023"/>
                    <a:pt x="7725633" y="198021"/>
                    <a:pt x="7589902" y="183925"/>
                  </a:cubicBezTo>
                  <a:cubicBezTo>
                    <a:pt x="7454360" y="170304"/>
                    <a:pt x="7319010" y="158779"/>
                    <a:pt x="7183469" y="147634"/>
                  </a:cubicBezTo>
                  <a:cubicBezTo>
                    <a:pt x="7047929" y="137252"/>
                    <a:pt x="6912198" y="127632"/>
                    <a:pt x="6775990" y="119821"/>
                  </a:cubicBezTo>
                  <a:cubicBezTo>
                    <a:pt x="6639592" y="112582"/>
                    <a:pt x="6503194" y="105439"/>
                    <a:pt x="6364795" y="102391"/>
                  </a:cubicBezTo>
                  <a:cubicBezTo>
                    <a:pt x="6295263" y="101057"/>
                    <a:pt x="6225826" y="99819"/>
                    <a:pt x="6154293" y="100581"/>
                  </a:cubicBezTo>
                  <a:cubicBezTo>
                    <a:pt x="6136577" y="100581"/>
                    <a:pt x="6118860" y="100581"/>
                    <a:pt x="6100287" y="101343"/>
                  </a:cubicBezTo>
                  <a:cubicBezTo>
                    <a:pt x="6081903" y="101819"/>
                    <a:pt x="6063615" y="102486"/>
                    <a:pt x="6045327" y="103438"/>
                  </a:cubicBezTo>
                  <a:cubicBezTo>
                    <a:pt x="6008656" y="104962"/>
                    <a:pt x="5972175" y="107439"/>
                    <a:pt x="5935980" y="110296"/>
                  </a:cubicBezTo>
                  <a:cubicBezTo>
                    <a:pt x="5790724" y="121631"/>
                    <a:pt x="5651659" y="142110"/>
                    <a:pt x="5523357" y="157635"/>
                  </a:cubicBezTo>
                  <a:cubicBezTo>
                    <a:pt x="5394484" y="173542"/>
                    <a:pt x="5273040" y="183543"/>
                    <a:pt x="5149882" y="185639"/>
                  </a:cubicBezTo>
                  <a:cubicBezTo>
                    <a:pt x="5027010" y="187925"/>
                    <a:pt x="4902803" y="182210"/>
                    <a:pt x="4777073" y="170685"/>
                  </a:cubicBezTo>
                  <a:lnTo>
                    <a:pt x="4729925" y="166208"/>
                  </a:lnTo>
                  <a:lnTo>
                    <a:pt x="4682585" y="161064"/>
                  </a:lnTo>
                  <a:cubicBezTo>
                    <a:pt x="4666869" y="159445"/>
                    <a:pt x="4650963" y="157350"/>
                    <a:pt x="4635151" y="155445"/>
                  </a:cubicBezTo>
                  <a:lnTo>
                    <a:pt x="4611434" y="152492"/>
                  </a:lnTo>
                  <a:cubicBezTo>
                    <a:pt x="4603623" y="151539"/>
                    <a:pt x="4595622" y="150587"/>
                    <a:pt x="4587145" y="149349"/>
                  </a:cubicBezTo>
                  <a:lnTo>
                    <a:pt x="4387977" y="122774"/>
                  </a:lnTo>
                  <a:lnTo>
                    <a:pt x="3989356" y="68577"/>
                  </a:lnTo>
                  <a:lnTo>
                    <a:pt x="3789140" y="42192"/>
                  </a:lnTo>
                  <a:lnTo>
                    <a:pt x="3689033" y="29143"/>
                  </a:lnTo>
                  <a:lnTo>
                    <a:pt x="3634835" y="22571"/>
                  </a:lnTo>
                  <a:cubicBezTo>
                    <a:pt x="3616452" y="20285"/>
                    <a:pt x="3598069" y="18380"/>
                    <a:pt x="3579876" y="16856"/>
                  </a:cubicBezTo>
                  <a:cubicBezTo>
                    <a:pt x="3433667" y="3140"/>
                    <a:pt x="3289840" y="-1622"/>
                    <a:pt x="3147441" y="473"/>
                  </a:cubicBezTo>
                  <a:cubicBezTo>
                    <a:pt x="3005138" y="2283"/>
                    <a:pt x="2864263" y="10188"/>
                    <a:pt x="2724722" y="22857"/>
                  </a:cubicBezTo>
                  <a:cubicBezTo>
                    <a:pt x="2445353" y="48098"/>
                    <a:pt x="2171129" y="90198"/>
                    <a:pt x="1898428" y="147730"/>
                  </a:cubicBezTo>
                  <a:cubicBezTo>
                    <a:pt x="1830134" y="162208"/>
                    <a:pt x="1762030" y="177448"/>
                    <a:pt x="1692878" y="195069"/>
                  </a:cubicBezTo>
                  <a:lnTo>
                    <a:pt x="1640205" y="208785"/>
                  </a:lnTo>
                  <a:lnTo>
                    <a:pt x="1592294" y="221643"/>
                  </a:lnTo>
                  <a:cubicBezTo>
                    <a:pt x="1561624" y="229740"/>
                    <a:pt x="1530858" y="238503"/>
                    <a:pt x="1500092" y="245551"/>
                  </a:cubicBezTo>
                  <a:cubicBezTo>
                    <a:pt x="1377125" y="276412"/>
                    <a:pt x="1253490" y="300987"/>
                    <a:pt x="1130046" y="318227"/>
                  </a:cubicBezTo>
                  <a:cubicBezTo>
                    <a:pt x="1068229" y="326895"/>
                    <a:pt x="1006602" y="333086"/>
                    <a:pt x="944880" y="337658"/>
                  </a:cubicBezTo>
                  <a:cubicBezTo>
                    <a:pt x="914114" y="339277"/>
                    <a:pt x="883253" y="341563"/>
                    <a:pt x="852583" y="341944"/>
                  </a:cubicBezTo>
                  <a:cubicBezTo>
                    <a:pt x="821817" y="343278"/>
                    <a:pt x="791147" y="342992"/>
                    <a:pt x="760476" y="343087"/>
                  </a:cubicBezTo>
                  <a:cubicBezTo>
                    <a:pt x="699230" y="342135"/>
                    <a:pt x="638175" y="338706"/>
                    <a:pt x="577215" y="332800"/>
                  </a:cubicBezTo>
                  <a:cubicBezTo>
                    <a:pt x="516255" y="326895"/>
                    <a:pt x="455771" y="317179"/>
                    <a:pt x="394907" y="305463"/>
                  </a:cubicBezTo>
                  <a:cubicBezTo>
                    <a:pt x="334137" y="293557"/>
                    <a:pt x="273368" y="278412"/>
                    <a:pt x="211265" y="261363"/>
                  </a:cubicBezTo>
                  <a:cubicBezTo>
                    <a:pt x="149066" y="244123"/>
                    <a:pt x="85820" y="224310"/>
                    <a:pt x="17526" y="204880"/>
                  </a:cubicBezTo>
                  <a:cubicBezTo>
                    <a:pt x="11716" y="203165"/>
                    <a:pt x="5906" y="201546"/>
                    <a:pt x="0" y="199927"/>
                  </a:cubicBezTo>
                  <a:lnTo>
                    <a:pt x="0" y="526920"/>
                  </a:lnTo>
                  <a:cubicBezTo>
                    <a:pt x="32576" y="541874"/>
                    <a:pt x="66104" y="557114"/>
                    <a:pt x="100298" y="571973"/>
                  </a:cubicBezTo>
                  <a:cubicBezTo>
                    <a:pt x="164973" y="600167"/>
                    <a:pt x="232410" y="626456"/>
                    <a:pt x="301562" y="649697"/>
                  </a:cubicBezTo>
                  <a:cubicBezTo>
                    <a:pt x="439865" y="696655"/>
                    <a:pt x="585216" y="728754"/>
                    <a:pt x="731044" y="746947"/>
                  </a:cubicBezTo>
                  <a:cubicBezTo>
                    <a:pt x="876967" y="764664"/>
                    <a:pt x="1023652" y="769426"/>
                    <a:pt x="1168241" y="762759"/>
                  </a:cubicBezTo>
                  <a:cubicBezTo>
                    <a:pt x="1313021" y="756663"/>
                    <a:pt x="1455896" y="740185"/>
                    <a:pt x="1596581" y="716944"/>
                  </a:cubicBezTo>
                  <a:cubicBezTo>
                    <a:pt x="1632014" y="711610"/>
                    <a:pt x="1666685" y="704371"/>
                    <a:pt x="1701641" y="697894"/>
                  </a:cubicBezTo>
                  <a:lnTo>
                    <a:pt x="1752124" y="688273"/>
                  </a:lnTo>
                  <a:lnTo>
                    <a:pt x="1797939" y="679891"/>
                  </a:lnTo>
                  <a:cubicBezTo>
                    <a:pt x="1860328" y="669128"/>
                    <a:pt x="1924431" y="658746"/>
                    <a:pt x="1988630" y="649316"/>
                  </a:cubicBezTo>
                  <a:cubicBezTo>
                    <a:pt x="2117217" y="630838"/>
                    <a:pt x="2246852" y="614645"/>
                    <a:pt x="2376297" y="601691"/>
                  </a:cubicBezTo>
                  <a:cubicBezTo>
                    <a:pt x="2441067" y="595214"/>
                    <a:pt x="2505742" y="589118"/>
                    <a:pt x="2570416" y="584165"/>
                  </a:cubicBezTo>
                  <a:cubicBezTo>
                    <a:pt x="2635091" y="579402"/>
                    <a:pt x="2699671" y="574831"/>
                    <a:pt x="2764155" y="571497"/>
                  </a:cubicBezTo>
                  <a:cubicBezTo>
                    <a:pt x="2828639" y="568068"/>
                    <a:pt x="2892933" y="565401"/>
                    <a:pt x="2956941" y="564163"/>
                  </a:cubicBezTo>
                  <a:cubicBezTo>
                    <a:pt x="3021045" y="562353"/>
                    <a:pt x="3084766" y="561972"/>
                    <a:pt x="3148298" y="562639"/>
                  </a:cubicBezTo>
                  <a:cubicBezTo>
                    <a:pt x="3211735" y="563305"/>
                    <a:pt x="3274695" y="565591"/>
                    <a:pt x="3337274" y="568544"/>
                  </a:cubicBezTo>
                  <a:cubicBezTo>
                    <a:pt x="3399568" y="572259"/>
                    <a:pt x="3461671" y="576259"/>
                    <a:pt x="3522345" y="583308"/>
                  </a:cubicBezTo>
                  <a:cubicBezTo>
                    <a:pt x="3537680" y="584737"/>
                    <a:pt x="3552730" y="586737"/>
                    <a:pt x="3567779" y="588642"/>
                  </a:cubicBezTo>
                  <a:lnTo>
                    <a:pt x="3613785" y="594357"/>
                  </a:lnTo>
                  <a:lnTo>
                    <a:pt x="3713798" y="607882"/>
                  </a:lnTo>
                  <a:lnTo>
                    <a:pt x="3913823" y="634838"/>
                  </a:lnTo>
                  <a:cubicBezTo>
                    <a:pt x="4047268" y="652078"/>
                    <a:pt x="4180904" y="670366"/>
                    <a:pt x="4315873" y="686273"/>
                  </a:cubicBezTo>
                  <a:lnTo>
                    <a:pt x="4517422" y="710086"/>
                  </a:lnTo>
                  <a:cubicBezTo>
                    <a:pt x="4586573" y="717896"/>
                    <a:pt x="4657916" y="725992"/>
                    <a:pt x="4728972" y="731422"/>
                  </a:cubicBezTo>
                  <a:cubicBezTo>
                    <a:pt x="4871371" y="743042"/>
                    <a:pt x="5016627" y="748376"/>
                    <a:pt x="5162931" y="744185"/>
                  </a:cubicBezTo>
                  <a:cubicBezTo>
                    <a:pt x="5308949" y="740566"/>
                    <a:pt x="5456111" y="725611"/>
                    <a:pt x="5594033" y="706466"/>
                  </a:cubicBezTo>
                  <a:cubicBezTo>
                    <a:pt x="5732621" y="687511"/>
                    <a:pt x="5859876" y="667033"/>
                    <a:pt x="5982939" y="655793"/>
                  </a:cubicBezTo>
                  <a:cubicBezTo>
                    <a:pt x="6013799" y="652936"/>
                    <a:pt x="6044375" y="650364"/>
                    <a:pt x="6075045" y="648459"/>
                  </a:cubicBezTo>
                  <a:cubicBezTo>
                    <a:pt x="6105906" y="646363"/>
                    <a:pt x="6135529" y="645125"/>
                    <a:pt x="6167819" y="643887"/>
                  </a:cubicBezTo>
                  <a:cubicBezTo>
                    <a:pt x="6230779" y="641125"/>
                    <a:pt x="6295930" y="640077"/>
                    <a:pt x="6361081" y="639124"/>
                  </a:cubicBezTo>
                  <a:cubicBezTo>
                    <a:pt x="6491955" y="637981"/>
                    <a:pt x="6624638" y="638553"/>
                    <a:pt x="6757321" y="640458"/>
                  </a:cubicBezTo>
                  <a:cubicBezTo>
                    <a:pt x="6890195" y="642553"/>
                    <a:pt x="7023449" y="645030"/>
                    <a:pt x="7156704" y="649030"/>
                  </a:cubicBezTo>
                  <a:cubicBezTo>
                    <a:pt x="7289959" y="652650"/>
                    <a:pt x="7423404" y="656841"/>
                    <a:pt x="7556373" y="662365"/>
                  </a:cubicBezTo>
                  <a:cubicBezTo>
                    <a:pt x="7689152" y="667509"/>
                    <a:pt x="7822502" y="673986"/>
                    <a:pt x="7952328" y="682177"/>
                  </a:cubicBezTo>
                  <a:lnTo>
                    <a:pt x="8000714" y="685511"/>
                  </a:lnTo>
                  <a:cubicBezTo>
                    <a:pt x="8016811" y="686654"/>
                    <a:pt x="8031670" y="688178"/>
                    <a:pt x="8047196" y="689416"/>
                  </a:cubicBezTo>
                  <a:lnTo>
                    <a:pt x="8097965" y="693893"/>
                  </a:lnTo>
                  <a:cubicBezTo>
                    <a:pt x="8116539" y="695417"/>
                    <a:pt x="8134731" y="696846"/>
                    <a:pt x="8152733" y="697894"/>
                  </a:cubicBezTo>
                  <a:cubicBezTo>
                    <a:pt x="8224647" y="701989"/>
                    <a:pt x="8294465" y="704085"/>
                    <a:pt x="8363903" y="705133"/>
                  </a:cubicBezTo>
                  <a:cubicBezTo>
                    <a:pt x="8502777" y="706657"/>
                    <a:pt x="8640223" y="704180"/>
                    <a:pt x="8777764" y="698084"/>
                  </a:cubicBezTo>
                  <a:cubicBezTo>
                    <a:pt x="8912352" y="692083"/>
                    <a:pt x="9046845" y="682749"/>
                    <a:pt x="9182005" y="668366"/>
                  </a:cubicBezTo>
                  <a:lnTo>
                    <a:pt x="9182005" y="351088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55CC36FB-5327-B025-DA62-0D5901918D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" y="0"/>
            <a:ext cx="4128874" cy="6956139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38AD19E4-DC87-CB87-D8C5-B8BC93FAE3BA}"/>
              </a:ext>
            </a:extLst>
          </p:cNvPr>
          <p:cNvSpPr/>
          <p:nvPr/>
        </p:nvSpPr>
        <p:spPr>
          <a:xfrm>
            <a:off x="447472" y="2256816"/>
            <a:ext cx="1741251" cy="43774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CD345444-98D9-6690-8F28-1A71174C32FB}"/>
              </a:ext>
            </a:extLst>
          </p:cNvPr>
          <p:cNvSpPr/>
          <p:nvPr/>
        </p:nvSpPr>
        <p:spPr>
          <a:xfrm>
            <a:off x="2179994" y="818330"/>
            <a:ext cx="357808" cy="357808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364E2C5-B318-1B67-3CF3-B18F8544A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5087345"/>
            <a:ext cx="7901583" cy="1000655"/>
          </a:xfrm>
          <a:gradFill>
            <a:gsLst>
              <a:gs pos="0">
                <a:srgbClr val="FFFFAF"/>
              </a:gs>
              <a:gs pos="50000">
                <a:srgbClr val="FFFFAF"/>
              </a:gs>
              <a:gs pos="100000">
                <a:srgbClr val="FFFFAF"/>
              </a:gs>
            </a:gsLst>
          </a:gradFill>
          <a:ln/>
          <a:effectLst>
            <a:softEdge rad="63500"/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dirty="0">
                <a:solidFill>
                  <a:schemeClr val="tx2"/>
                </a:solidFill>
              </a:rPr>
              <a:t>Upload your project area shapefile.</a:t>
            </a:r>
          </a:p>
        </p:txBody>
      </p:sp>
      <p:pic>
        <p:nvPicPr>
          <p:cNvPr id="7" name="Graphic 6" descr="Badge 1 with solid fill">
            <a:extLst>
              <a:ext uri="{FF2B5EF4-FFF2-40B4-BE49-F238E27FC236}">
                <a16:creationId xmlns:a16="http://schemas.microsoft.com/office/drawing/2014/main" id="{75249BA0-D59F-6A56-47DA-2BF2ACBA8D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27791" y="1896942"/>
            <a:ext cx="548640" cy="548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4083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C3A019E-4EDB-7BB7-E086-143BCAF848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8F98180-91FD-74DC-AD29-C66B480616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CC89A43-2942-5C92-9569-5505099F15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4945" t="22759" b="-479"/>
          <a:stretch/>
        </p:blipFill>
        <p:spPr>
          <a:xfrm>
            <a:off x="3041374" y="10"/>
            <a:ext cx="9150626" cy="4571990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182BF192-987A-23E8-66D9-C80884942C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2941813"/>
            <a:ext cx="12188952" cy="1828800"/>
            <a:chOff x="-305" y="3144820"/>
            <a:chExt cx="9182100" cy="1551136"/>
          </a:xfrm>
        </p:grpSpPr>
        <p:sp useBgFill="1">
          <p:nvSpPr>
            <p:cNvPr id="13" name="Freeform: Shape 12">
              <a:extLst>
                <a:ext uri="{FF2B5EF4-FFF2-40B4-BE49-F238E27FC236}">
                  <a16:creationId xmlns:a16="http://schemas.microsoft.com/office/drawing/2014/main" id="{29943B35-4759-B80B-F178-029A6FFECE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676854"/>
              <a:ext cx="9182100" cy="1019102"/>
            </a:xfrm>
            <a:custGeom>
              <a:avLst/>
              <a:gdLst>
                <a:gd name="connsiteX0" fmla="*/ 0 w 9182100"/>
                <a:gd name="connsiteY0" fmla="*/ 1019102 h 1019102"/>
                <a:gd name="connsiteX1" fmla="*/ 9182100 w 9182100"/>
                <a:gd name="connsiteY1" fmla="*/ 1019102 h 1019102"/>
                <a:gd name="connsiteX2" fmla="*/ 9182100 w 9182100"/>
                <a:gd name="connsiteY2" fmla="*/ 273009 h 1019102"/>
                <a:gd name="connsiteX3" fmla="*/ 9065895 w 9182100"/>
                <a:gd name="connsiteY3" fmla="*/ 278343 h 1019102"/>
                <a:gd name="connsiteX4" fmla="*/ 8261890 w 9182100"/>
                <a:gd name="connsiteY4" fmla="*/ 257769 h 1019102"/>
                <a:gd name="connsiteX5" fmla="*/ 8038624 w 9182100"/>
                <a:gd name="connsiteY5" fmla="*/ 235956 h 1019102"/>
                <a:gd name="connsiteX6" fmla="*/ 7862221 w 9182100"/>
                <a:gd name="connsiteY6" fmla="*/ 213097 h 1019102"/>
                <a:gd name="connsiteX7" fmla="*/ 6238780 w 9182100"/>
                <a:gd name="connsiteY7" fmla="*/ 126419 h 1019102"/>
                <a:gd name="connsiteX8" fmla="*/ 5828729 w 9182100"/>
                <a:gd name="connsiteY8" fmla="*/ 142421 h 1019102"/>
                <a:gd name="connsiteX9" fmla="*/ 5227606 w 9182100"/>
                <a:gd name="connsiteY9" fmla="*/ 219764 h 1019102"/>
                <a:gd name="connsiteX10" fmla="*/ 4394359 w 9182100"/>
                <a:gd name="connsiteY10" fmla="*/ 190713 h 1019102"/>
                <a:gd name="connsiteX11" fmla="*/ 3789236 w 9182100"/>
                <a:gd name="connsiteY11" fmla="*/ 107655 h 1019102"/>
                <a:gd name="connsiteX12" fmla="*/ 3391567 w 9182100"/>
                <a:gd name="connsiteY12" fmla="*/ 30502 h 1019102"/>
                <a:gd name="connsiteX13" fmla="*/ 2180177 w 9182100"/>
                <a:gd name="connsiteY13" fmla="*/ 67745 h 1019102"/>
                <a:gd name="connsiteX14" fmla="*/ 1543336 w 9182100"/>
                <a:gd name="connsiteY14" fmla="*/ 209953 h 1019102"/>
                <a:gd name="connsiteX15" fmla="*/ 1276731 w 9182100"/>
                <a:gd name="connsiteY15" fmla="*/ 286439 h 1019102"/>
                <a:gd name="connsiteX16" fmla="*/ 441293 w 9182100"/>
                <a:gd name="connsiteY16" fmla="*/ 292345 h 1019102"/>
                <a:gd name="connsiteX17" fmla="*/ 0 w 9182100"/>
                <a:gd name="connsiteY17" fmla="*/ 135563 h 1019102"/>
                <a:gd name="connsiteX18" fmla="*/ 0 w 9182100"/>
                <a:gd name="connsiteY18" fmla="*/ 1019102 h 1019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82100" h="1019102">
                  <a:moveTo>
                    <a:pt x="0" y="1019102"/>
                  </a:moveTo>
                  <a:lnTo>
                    <a:pt x="9182100" y="1019102"/>
                  </a:lnTo>
                  <a:lnTo>
                    <a:pt x="9182100" y="273009"/>
                  </a:lnTo>
                  <a:cubicBezTo>
                    <a:pt x="9143429" y="275485"/>
                    <a:pt x="9104662" y="277200"/>
                    <a:pt x="9065895" y="278343"/>
                  </a:cubicBezTo>
                  <a:cubicBezTo>
                    <a:pt x="8798243" y="285201"/>
                    <a:pt x="8529066" y="277009"/>
                    <a:pt x="8261890" y="257769"/>
                  </a:cubicBezTo>
                  <a:cubicBezTo>
                    <a:pt x="8187024" y="251863"/>
                    <a:pt x="8112443" y="245386"/>
                    <a:pt x="8038624" y="235956"/>
                  </a:cubicBezTo>
                  <a:cubicBezTo>
                    <a:pt x="7980140" y="228051"/>
                    <a:pt x="7920228" y="219002"/>
                    <a:pt x="7862221" y="213097"/>
                  </a:cubicBezTo>
                  <a:cubicBezTo>
                    <a:pt x="7322439" y="159280"/>
                    <a:pt x="6780943" y="130991"/>
                    <a:pt x="6238780" y="126419"/>
                  </a:cubicBezTo>
                  <a:cubicBezTo>
                    <a:pt x="6102477" y="126324"/>
                    <a:pt x="5964745" y="128800"/>
                    <a:pt x="5828729" y="142421"/>
                  </a:cubicBezTo>
                  <a:cubicBezTo>
                    <a:pt x="5624703" y="162328"/>
                    <a:pt x="5429441" y="202048"/>
                    <a:pt x="5227606" y="219764"/>
                  </a:cubicBezTo>
                  <a:cubicBezTo>
                    <a:pt x="4950238" y="245767"/>
                    <a:pt x="4670393" y="228527"/>
                    <a:pt x="4394359" y="190713"/>
                  </a:cubicBezTo>
                  <a:cubicBezTo>
                    <a:pt x="4193381" y="163090"/>
                    <a:pt x="3988880" y="147755"/>
                    <a:pt x="3789236" y="107655"/>
                  </a:cubicBezTo>
                  <a:cubicBezTo>
                    <a:pt x="3660743" y="85271"/>
                    <a:pt x="3520249" y="51648"/>
                    <a:pt x="3391567" y="30502"/>
                  </a:cubicBezTo>
                  <a:cubicBezTo>
                    <a:pt x="2990469" y="-28553"/>
                    <a:pt x="2579370" y="5928"/>
                    <a:pt x="2180177" y="67745"/>
                  </a:cubicBezTo>
                  <a:cubicBezTo>
                    <a:pt x="1965198" y="103273"/>
                    <a:pt x="1751648" y="146136"/>
                    <a:pt x="1543336" y="209953"/>
                  </a:cubicBezTo>
                  <a:cubicBezTo>
                    <a:pt x="1456087" y="238528"/>
                    <a:pt x="1365885" y="264627"/>
                    <a:pt x="1276731" y="286439"/>
                  </a:cubicBezTo>
                  <a:cubicBezTo>
                    <a:pt x="1001173" y="335398"/>
                    <a:pt x="716471" y="346923"/>
                    <a:pt x="441293" y="292345"/>
                  </a:cubicBezTo>
                  <a:cubicBezTo>
                    <a:pt x="285655" y="263198"/>
                    <a:pt x="143923" y="198237"/>
                    <a:pt x="0" y="135563"/>
                  </a:cubicBezTo>
                  <a:lnTo>
                    <a:pt x="0" y="1019102"/>
                  </a:lnTo>
                  <a:close/>
                </a:path>
              </a:pathLst>
            </a:custGeom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9C0BA6B-3097-A7BA-3A5A-0AD35D9C3F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144820"/>
              <a:ext cx="9182100" cy="932744"/>
            </a:xfrm>
            <a:custGeom>
              <a:avLst/>
              <a:gdLst>
                <a:gd name="connsiteX0" fmla="*/ 9182100 w 9182100"/>
                <a:gd name="connsiteY0" fmla="*/ 396420 h 932744"/>
                <a:gd name="connsiteX1" fmla="*/ 9103805 w 9182100"/>
                <a:gd name="connsiteY1" fmla="*/ 392229 h 932744"/>
                <a:gd name="connsiteX2" fmla="*/ 8712422 w 9182100"/>
                <a:gd name="connsiteY2" fmla="*/ 359749 h 932744"/>
                <a:gd name="connsiteX3" fmla="*/ 8322755 w 9182100"/>
                <a:gd name="connsiteY3" fmla="*/ 313362 h 932744"/>
                <a:gd name="connsiteX4" fmla="*/ 8134826 w 9182100"/>
                <a:gd name="connsiteY4" fmla="*/ 283930 h 932744"/>
                <a:gd name="connsiteX5" fmla="*/ 8090916 w 9182100"/>
                <a:gd name="connsiteY5" fmla="*/ 275643 h 932744"/>
                <a:gd name="connsiteX6" fmla="*/ 8069485 w 9182100"/>
                <a:gd name="connsiteY6" fmla="*/ 271262 h 932744"/>
                <a:gd name="connsiteX7" fmla="*/ 8041862 w 9182100"/>
                <a:gd name="connsiteY7" fmla="*/ 266595 h 932744"/>
                <a:gd name="connsiteX8" fmla="*/ 7986903 w 9182100"/>
                <a:gd name="connsiteY8" fmla="*/ 257546 h 932744"/>
                <a:gd name="connsiteX9" fmla="*/ 7934230 w 9182100"/>
                <a:gd name="connsiteY9" fmla="*/ 249640 h 932744"/>
                <a:gd name="connsiteX10" fmla="*/ 7727537 w 9182100"/>
                <a:gd name="connsiteY10" fmla="*/ 221922 h 932744"/>
                <a:gd name="connsiteX11" fmla="*/ 7625239 w 9182100"/>
                <a:gd name="connsiteY11" fmla="*/ 209730 h 932744"/>
                <a:gd name="connsiteX12" fmla="*/ 7523227 w 9182100"/>
                <a:gd name="connsiteY12" fmla="*/ 198110 h 932744"/>
                <a:gd name="connsiteX13" fmla="*/ 7115651 w 9182100"/>
                <a:gd name="connsiteY13" fmla="*/ 158010 h 932744"/>
                <a:gd name="connsiteX14" fmla="*/ 6706839 w 9182100"/>
                <a:gd name="connsiteY14" fmla="*/ 126958 h 932744"/>
                <a:gd name="connsiteX15" fmla="*/ 6604064 w 9182100"/>
                <a:gd name="connsiteY15" fmla="*/ 120862 h 932744"/>
                <a:gd name="connsiteX16" fmla="*/ 6501003 w 9182100"/>
                <a:gd name="connsiteY16" fmla="*/ 115338 h 932744"/>
                <a:gd name="connsiteX17" fmla="*/ 6397467 w 9182100"/>
                <a:gd name="connsiteY17" fmla="*/ 110385 h 932744"/>
                <a:gd name="connsiteX18" fmla="*/ 6293168 w 9182100"/>
                <a:gd name="connsiteY18" fmla="*/ 106860 h 932744"/>
                <a:gd name="connsiteX19" fmla="*/ 6079712 w 9182100"/>
                <a:gd name="connsiteY19" fmla="*/ 103908 h 932744"/>
                <a:gd name="connsiteX20" fmla="*/ 6024563 w 9182100"/>
                <a:gd name="connsiteY20" fmla="*/ 104479 h 932744"/>
                <a:gd name="connsiteX21" fmla="*/ 5968080 w 9182100"/>
                <a:gd name="connsiteY21" fmla="*/ 106479 h 932744"/>
                <a:gd name="connsiteX22" fmla="*/ 5855875 w 9182100"/>
                <a:gd name="connsiteY22" fmla="*/ 113242 h 932744"/>
                <a:gd name="connsiteX23" fmla="*/ 5439251 w 9182100"/>
                <a:gd name="connsiteY23" fmla="*/ 160105 h 932744"/>
                <a:gd name="connsiteX24" fmla="*/ 5075396 w 9182100"/>
                <a:gd name="connsiteY24" fmla="*/ 186585 h 932744"/>
                <a:gd name="connsiteX25" fmla="*/ 4712780 w 9182100"/>
                <a:gd name="connsiteY25" fmla="*/ 171249 h 932744"/>
                <a:gd name="connsiteX26" fmla="*/ 4666679 w 9182100"/>
                <a:gd name="connsiteY26" fmla="*/ 166773 h 932744"/>
                <a:gd name="connsiteX27" fmla="*/ 4620292 w 9182100"/>
                <a:gd name="connsiteY27" fmla="*/ 161629 h 932744"/>
                <a:gd name="connsiteX28" fmla="*/ 4573810 w 9182100"/>
                <a:gd name="connsiteY28" fmla="*/ 156009 h 932744"/>
                <a:gd name="connsiteX29" fmla="*/ 4550569 w 9182100"/>
                <a:gd name="connsiteY29" fmla="*/ 153057 h 932744"/>
                <a:gd name="connsiteX30" fmla="*/ 4538948 w 9182100"/>
                <a:gd name="connsiteY30" fmla="*/ 151628 h 932744"/>
                <a:gd name="connsiteX31" fmla="*/ 4526566 w 9182100"/>
                <a:gd name="connsiteY31" fmla="*/ 149913 h 932744"/>
                <a:gd name="connsiteX32" fmla="*/ 4327779 w 9182100"/>
                <a:gd name="connsiteY32" fmla="*/ 122862 h 932744"/>
                <a:gd name="connsiteX33" fmla="*/ 3929729 w 9182100"/>
                <a:gd name="connsiteY33" fmla="*/ 68189 h 932744"/>
                <a:gd name="connsiteX34" fmla="*/ 3729133 w 9182100"/>
                <a:gd name="connsiteY34" fmla="*/ 41900 h 932744"/>
                <a:gd name="connsiteX35" fmla="*/ 3628930 w 9182100"/>
                <a:gd name="connsiteY35" fmla="*/ 28946 h 932744"/>
                <a:gd name="connsiteX36" fmla="*/ 3573399 w 9182100"/>
                <a:gd name="connsiteY36" fmla="*/ 22278 h 932744"/>
                <a:gd name="connsiteX37" fmla="*/ 3516916 w 9182100"/>
                <a:gd name="connsiteY37" fmla="*/ 16468 h 932744"/>
                <a:gd name="connsiteX38" fmla="*/ 3074670 w 9182100"/>
                <a:gd name="connsiteY38" fmla="*/ 752 h 932744"/>
                <a:gd name="connsiteX39" fmla="*/ 2858738 w 9182100"/>
                <a:gd name="connsiteY39" fmla="*/ 8753 h 932744"/>
                <a:gd name="connsiteX40" fmla="*/ 2645474 w 9182100"/>
                <a:gd name="connsiteY40" fmla="*/ 25326 h 932744"/>
                <a:gd name="connsiteX41" fmla="*/ 1810798 w 9182100"/>
                <a:gd name="connsiteY41" fmla="*/ 158010 h 932744"/>
                <a:gd name="connsiteX42" fmla="*/ 1602772 w 9182100"/>
                <a:gd name="connsiteY42" fmla="*/ 208111 h 932744"/>
                <a:gd name="connsiteX43" fmla="*/ 1548860 w 9182100"/>
                <a:gd name="connsiteY43" fmla="*/ 222780 h 932744"/>
                <a:gd name="connsiteX44" fmla="*/ 1501331 w 9182100"/>
                <a:gd name="connsiteY44" fmla="*/ 236115 h 932744"/>
                <a:gd name="connsiteX45" fmla="*/ 1411224 w 9182100"/>
                <a:gd name="connsiteY45" fmla="*/ 260880 h 932744"/>
                <a:gd name="connsiteX46" fmla="*/ 1050893 w 9182100"/>
                <a:gd name="connsiteY46" fmla="*/ 338032 h 932744"/>
                <a:gd name="connsiteX47" fmla="*/ 871252 w 9182100"/>
                <a:gd name="connsiteY47" fmla="*/ 360511 h 932744"/>
                <a:gd name="connsiteX48" fmla="*/ 781812 w 9182100"/>
                <a:gd name="connsiteY48" fmla="*/ 366512 h 932744"/>
                <a:gd name="connsiteX49" fmla="*/ 692563 w 9182100"/>
                <a:gd name="connsiteY49" fmla="*/ 369655 h 932744"/>
                <a:gd name="connsiteX50" fmla="*/ 515017 w 9182100"/>
                <a:gd name="connsiteY50" fmla="*/ 363940 h 932744"/>
                <a:gd name="connsiteX51" fmla="*/ 337661 w 9182100"/>
                <a:gd name="connsiteY51" fmla="*/ 341937 h 932744"/>
                <a:gd name="connsiteX52" fmla="*/ 156972 w 9182100"/>
                <a:gd name="connsiteY52" fmla="*/ 303456 h 932744"/>
                <a:gd name="connsiteX53" fmla="*/ 0 w 9182100"/>
                <a:gd name="connsiteY53" fmla="*/ 261642 h 932744"/>
                <a:gd name="connsiteX54" fmla="*/ 0 w 9182100"/>
                <a:gd name="connsiteY54" fmla="*/ 713412 h 932744"/>
                <a:gd name="connsiteX55" fmla="*/ 9144 w 9182100"/>
                <a:gd name="connsiteY55" fmla="*/ 717699 h 932744"/>
                <a:gd name="connsiteX56" fmla="*/ 213360 w 9182100"/>
                <a:gd name="connsiteY56" fmla="*/ 801042 h 932744"/>
                <a:gd name="connsiteX57" fmla="*/ 653510 w 9182100"/>
                <a:gd name="connsiteY57" fmla="*/ 908199 h 932744"/>
                <a:gd name="connsiteX58" fmla="*/ 1101947 w 9182100"/>
                <a:gd name="connsiteY58" fmla="*/ 930773 h 932744"/>
                <a:gd name="connsiteX59" fmla="*/ 1540002 w 9182100"/>
                <a:gd name="connsiteY59" fmla="*/ 889434 h 932744"/>
                <a:gd name="connsiteX60" fmla="*/ 1647158 w 9182100"/>
                <a:gd name="connsiteY60" fmla="*/ 871242 h 932744"/>
                <a:gd name="connsiteX61" fmla="*/ 1698117 w 9182100"/>
                <a:gd name="connsiteY61" fmla="*/ 862193 h 932744"/>
                <a:gd name="connsiteX62" fmla="*/ 1742789 w 9182100"/>
                <a:gd name="connsiteY62" fmla="*/ 854668 h 932744"/>
                <a:gd name="connsiteX63" fmla="*/ 1931003 w 9182100"/>
                <a:gd name="connsiteY63" fmla="*/ 826950 h 932744"/>
                <a:gd name="connsiteX64" fmla="*/ 2314861 w 9182100"/>
                <a:gd name="connsiteY64" fmla="*/ 783897 h 932744"/>
                <a:gd name="connsiteX65" fmla="*/ 2506885 w 9182100"/>
                <a:gd name="connsiteY65" fmla="*/ 768086 h 932744"/>
                <a:gd name="connsiteX66" fmla="*/ 2602611 w 9182100"/>
                <a:gd name="connsiteY66" fmla="*/ 762085 h 932744"/>
                <a:gd name="connsiteX67" fmla="*/ 2698052 w 9182100"/>
                <a:gd name="connsiteY67" fmla="*/ 756846 h 932744"/>
                <a:gd name="connsiteX68" fmla="*/ 2887980 w 9182100"/>
                <a:gd name="connsiteY68" fmla="*/ 750846 h 932744"/>
                <a:gd name="connsiteX69" fmla="*/ 3075813 w 9182100"/>
                <a:gd name="connsiteY69" fmla="*/ 750179 h 932744"/>
                <a:gd name="connsiteX70" fmla="*/ 3168587 w 9182100"/>
                <a:gd name="connsiteY70" fmla="*/ 752751 h 932744"/>
                <a:gd name="connsiteX71" fmla="*/ 3260408 w 9182100"/>
                <a:gd name="connsiteY71" fmla="*/ 756656 h 932744"/>
                <a:gd name="connsiteX72" fmla="*/ 3440049 w 9182100"/>
                <a:gd name="connsiteY72" fmla="*/ 771610 h 932744"/>
                <a:gd name="connsiteX73" fmla="*/ 3483864 w 9182100"/>
                <a:gd name="connsiteY73" fmla="*/ 776849 h 932744"/>
                <a:gd name="connsiteX74" fmla="*/ 3528536 w 9182100"/>
                <a:gd name="connsiteY74" fmla="*/ 782469 h 932744"/>
                <a:gd name="connsiteX75" fmla="*/ 3628549 w 9182100"/>
                <a:gd name="connsiteY75" fmla="*/ 796089 h 932744"/>
                <a:gd name="connsiteX76" fmla="*/ 3828574 w 9182100"/>
                <a:gd name="connsiteY76" fmla="*/ 823140 h 932744"/>
                <a:gd name="connsiteX77" fmla="*/ 4231196 w 9182100"/>
                <a:gd name="connsiteY77" fmla="*/ 874099 h 932744"/>
                <a:gd name="connsiteX78" fmla="*/ 4433126 w 9182100"/>
                <a:gd name="connsiteY78" fmla="*/ 897435 h 932744"/>
                <a:gd name="connsiteX79" fmla="*/ 4485990 w 9182100"/>
                <a:gd name="connsiteY79" fmla="*/ 903246 h 932744"/>
                <a:gd name="connsiteX80" fmla="*/ 4539806 w 9182100"/>
                <a:gd name="connsiteY80" fmla="*/ 908961 h 932744"/>
                <a:gd name="connsiteX81" fmla="*/ 4593908 w 9182100"/>
                <a:gd name="connsiteY81" fmla="*/ 914199 h 932744"/>
                <a:gd name="connsiteX82" fmla="*/ 4648296 w 9182100"/>
                <a:gd name="connsiteY82" fmla="*/ 918771 h 932744"/>
                <a:gd name="connsiteX83" fmla="*/ 5092446 w 9182100"/>
                <a:gd name="connsiteY83" fmla="*/ 931154 h 932744"/>
                <a:gd name="connsiteX84" fmla="*/ 5533168 w 9182100"/>
                <a:gd name="connsiteY84" fmla="*/ 891816 h 932744"/>
                <a:gd name="connsiteX85" fmla="*/ 5918169 w 9182100"/>
                <a:gd name="connsiteY85" fmla="*/ 840666 h 932744"/>
                <a:gd name="connsiteX86" fmla="*/ 6007323 w 9182100"/>
                <a:gd name="connsiteY86" fmla="*/ 833237 h 932744"/>
                <a:gd name="connsiteX87" fmla="*/ 6051709 w 9182100"/>
                <a:gd name="connsiteY87" fmla="*/ 830570 h 932744"/>
                <a:gd name="connsiteX88" fmla="*/ 6097429 w 9182100"/>
                <a:gd name="connsiteY88" fmla="*/ 828379 h 932744"/>
                <a:gd name="connsiteX89" fmla="*/ 6287834 w 9182100"/>
                <a:gd name="connsiteY89" fmla="*/ 822569 h 932744"/>
                <a:gd name="connsiteX90" fmla="*/ 6681597 w 9182100"/>
                <a:gd name="connsiteY90" fmla="*/ 821235 h 932744"/>
                <a:gd name="connsiteX91" fmla="*/ 7079647 w 9182100"/>
                <a:gd name="connsiteY91" fmla="*/ 826569 h 932744"/>
                <a:gd name="connsiteX92" fmla="*/ 7478173 w 9182100"/>
                <a:gd name="connsiteY92" fmla="*/ 836094 h 932744"/>
                <a:gd name="connsiteX93" fmla="*/ 7871937 w 9182100"/>
                <a:gd name="connsiteY93" fmla="*/ 851430 h 932744"/>
                <a:gd name="connsiteX94" fmla="*/ 7919657 w 9182100"/>
                <a:gd name="connsiteY94" fmla="*/ 854097 h 932744"/>
                <a:gd name="connsiteX95" fmla="*/ 7964901 w 9182100"/>
                <a:gd name="connsiteY95" fmla="*/ 857240 h 932744"/>
                <a:gd name="connsiteX96" fmla="*/ 8015955 w 9182100"/>
                <a:gd name="connsiteY96" fmla="*/ 861050 h 932744"/>
                <a:gd name="connsiteX97" fmla="*/ 8072247 w 9182100"/>
                <a:gd name="connsiteY97" fmla="*/ 864384 h 932744"/>
                <a:gd name="connsiteX98" fmla="*/ 8286750 w 9182100"/>
                <a:gd name="connsiteY98" fmla="*/ 868384 h 932744"/>
                <a:gd name="connsiteX99" fmla="*/ 8704040 w 9182100"/>
                <a:gd name="connsiteY99" fmla="*/ 853716 h 932744"/>
                <a:gd name="connsiteX100" fmla="*/ 9120188 w 9182100"/>
                <a:gd name="connsiteY100" fmla="*/ 814092 h 932744"/>
                <a:gd name="connsiteX101" fmla="*/ 9181909 w 9182100"/>
                <a:gd name="connsiteY101" fmla="*/ 805519 h 932744"/>
                <a:gd name="connsiteX102" fmla="*/ 9181909 w 9182100"/>
                <a:gd name="connsiteY102" fmla="*/ 396420 h 9327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9182100" h="932744">
                  <a:moveTo>
                    <a:pt x="9182100" y="396420"/>
                  </a:moveTo>
                  <a:cubicBezTo>
                    <a:pt x="9156097" y="395182"/>
                    <a:pt x="9129999" y="393753"/>
                    <a:pt x="9103805" y="392229"/>
                  </a:cubicBezTo>
                  <a:cubicBezTo>
                    <a:pt x="8974169" y="384419"/>
                    <a:pt x="8843105" y="372989"/>
                    <a:pt x="8712422" y="359749"/>
                  </a:cubicBezTo>
                  <a:cubicBezTo>
                    <a:pt x="8581739" y="346319"/>
                    <a:pt x="8451056" y="331269"/>
                    <a:pt x="8322755" y="313362"/>
                  </a:cubicBezTo>
                  <a:cubicBezTo>
                    <a:pt x="8258747" y="304695"/>
                    <a:pt x="8195120" y="294979"/>
                    <a:pt x="8134826" y="283930"/>
                  </a:cubicBezTo>
                  <a:cubicBezTo>
                    <a:pt x="8119872" y="281168"/>
                    <a:pt x="8105013" y="278501"/>
                    <a:pt x="8090916" y="275643"/>
                  </a:cubicBezTo>
                  <a:lnTo>
                    <a:pt x="8069485" y="271262"/>
                  </a:lnTo>
                  <a:lnTo>
                    <a:pt x="8041862" y="266595"/>
                  </a:lnTo>
                  <a:cubicBezTo>
                    <a:pt x="8023574" y="263547"/>
                    <a:pt x="8004524" y="260213"/>
                    <a:pt x="7986903" y="257546"/>
                  </a:cubicBezTo>
                  <a:lnTo>
                    <a:pt x="7934230" y="249640"/>
                  </a:lnTo>
                  <a:cubicBezTo>
                    <a:pt x="7864221" y="239258"/>
                    <a:pt x="7795832" y="230209"/>
                    <a:pt x="7727537" y="221922"/>
                  </a:cubicBezTo>
                  <a:lnTo>
                    <a:pt x="7625239" y="209730"/>
                  </a:lnTo>
                  <a:lnTo>
                    <a:pt x="7523227" y="198110"/>
                  </a:lnTo>
                  <a:cubicBezTo>
                    <a:pt x="7387209" y="183060"/>
                    <a:pt x="7251573" y="170392"/>
                    <a:pt x="7115651" y="158010"/>
                  </a:cubicBezTo>
                  <a:cubicBezTo>
                    <a:pt x="6979730" y="146580"/>
                    <a:pt x="6843522" y="135721"/>
                    <a:pt x="6706839" y="126958"/>
                  </a:cubicBezTo>
                  <a:lnTo>
                    <a:pt x="6604064" y="120862"/>
                  </a:lnTo>
                  <a:cubicBezTo>
                    <a:pt x="6569869" y="118767"/>
                    <a:pt x="6535484" y="116862"/>
                    <a:pt x="6501003" y="115338"/>
                  </a:cubicBezTo>
                  <a:lnTo>
                    <a:pt x="6397467" y="110385"/>
                  </a:lnTo>
                  <a:lnTo>
                    <a:pt x="6293168" y="106860"/>
                  </a:lnTo>
                  <a:cubicBezTo>
                    <a:pt x="6222969" y="105146"/>
                    <a:pt x="6152769" y="103527"/>
                    <a:pt x="6079712" y="103908"/>
                  </a:cubicBezTo>
                  <a:cubicBezTo>
                    <a:pt x="6061710" y="103908"/>
                    <a:pt x="6043708" y="103812"/>
                    <a:pt x="6024563" y="104479"/>
                  </a:cubicBezTo>
                  <a:cubicBezTo>
                    <a:pt x="6005703" y="104955"/>
                    <a:pt x="5986844" y="105527"/>
                    <a:pt x="5968080" y="106479"/>
                  </a:cubicBezTo>
                  <a:cubicBezTo>
                    <a:pt x="5930456" y="108003"/>
                    <a:pt x="5893023" y="110385"/>
                    <a:pt x="5855875" y="113242"/>
                  </a:cubicBezTo>
                  <a:cubicBezTo>
                    <a:pt x="5706904" y="124577"/>
                    <a:pt x="5565934" y="145151"/>
                    <a:pt x="5439251" y="160105"/>
                  </a:cubicBezTo>
                  <a:cubicBezTo>
                    <a:pt x="5311902" y="175536"/>
                    <a:pt x="5194745" y="184680"/>
                    <a:pt x="5075396" y="186585"/>
                  </a:cubicBezTo>
                  <a:cubicBezTo>
                    <a:pt x="4956429" y="188490"/>
                    <a:pt x="4835748" y="182775"/>
                    <a:pt x="4712780" y="171249"/>
                  </a:cubicBezTo>
                  <a:lnTo>
                    <a:pt x="4666679" y="166773"/>
                  </a:lnTo>
                  <a:lnTo>
                    <a:pt x="4620292" y="161629"/>
                  </a:lnTo>
                  <a:cubicBezTo>
                    <a:pt x="4604862" y="160010"/>
                    <a:pt x="4589336" y="157914"/>
                    <a:pt x="4573810" y="156009"/>
                  </a:cubicBezTo>
                  <a:lnTo>
                    <a:pt x="4550569" y="153057"/>
                  </a:lnTo>
                  <a:lnTo>
                    <a:pt x="4538948" y="151628"/>
                  </a:lnTo>
                  <a:lnTo>
                    <a:pt x="4526566" y="149913"/>
                  </a:lnTo>
                  <a:lnTo>
                    <a:pt x="4327779" y="122862"/>
                  </a:lnTo>
                  <a:lnTo>
                    <a:pt x="3929729" y="68189"/>
                  </a:lnTo>
                  <a:lnTo>
                    <a:pt x="3729133" y="41900"/>
                  </a:lnTo>
                  <a:lnTo>
                    <a:pt x="3628930" y="28946"/>
                  </a:lnTo>
                  <a:lnTo>
                    <a:pt x="3573399" y="22278"/>
                  </a:lnTo>
                  <a:cubicBezTo>
                    <a:pt x="3554445" y="19992"/>
                    <a:pt x="3535585" y="17992"/>
                    <a:pt x="3516916" y="16468"/>
                  </a:cubicBezTo>
                  <a:cubicBezTo>
                    <a:pt x="3366611" y="2752"/>
                    <a:pt x="3219736" y="-2010"/>
                    <a:pt x="3074670" y="752"/>
                  </a:cubicBezTo>
                  <a:cubicBezTo>
                    <a:pt x="3002280" y="2181"/>
                    <a:pt x="2930176" y="4467"/>
                    <a:pt x="2858738" y="8753"/>
                  </a:cubicBezTo>
                  <a:cubicBezTo>
                    <a:pt x="2787206" y="13039"/>
                    <a:pt x="2716149" y="18754"/>
                    <a:pt x="2645474" y="25326"/>
                  </a:cubicBezTo>
                  <a:cubicBezTo>
                    <a:pt x="2362581" y="52473"/>
                    <a:pt x="2085975" y="97145"/>
                    <a:pt x="1810798" y="158010"/>
                  </a:cubicBezTo>
                  <a:cubicBezTo>
                    <a:pt x="1741837" y="173345"/>
                    <a:pt x="1673066" y="189442"/>
                    <a:pt x="1602772" y="208111"/>
                  </a:cubicBezTo>
                  <a:lnTo>
                    <a:pt x="1548860" y="222780"/>
                  </a:lnTo>
                  <a:lnTo>
                    <a:pt x="1501331" y="236115"/>
                  </a:lnTo>
                  <a:cubicBezTo>
                    <a:pt x="1471327" y="244497"/>
                    <a:pt x="1441228" y="253450"/>
                    <a:pt x="1411224" y="260880"/>
                  </a:cubicBezTo>
                  <a:cubicBezTo>
                    <a:pt x="1291209" y="293074"/>
                    <a:pt x="1170813" y="318982"/>
                    <a:pt x="1050893" y="338032"/>
                  </a:cubicBezTo>
                  <a:cubicBezTo>
                    <a:pt x="990790" y="347557"/>
                    <a:pt x="931069" y="354796"/>
                    <a:pt x="871252" y="360511"/>
                  </a:cubicBezTo>
                  <a:cubicBezTo>
                    <a:pt x="841438" y="362702"/>
                    <a:pt x="811530" y="365559"/>
                    <a:pt x="781812" y="366512"/>
                  </a:cubicBezTo>
                  <a:cubicBezTo>
                    <a:pt x="751904" y="368512"/>
                    <a:pt x="722376" y="368893"/>
                    <a:pt x="692563" y="369655"/>
                  </a:cubicBezTo>
                  <a:cubicBezTo>
                    <a:pt x="633222" y="370036"/>
                    <a:pt x="574167" y="368131"/>
                    <a:pt x="515017" y="363940"/>
                  </a:cubicBezTo>
                  <a:cubicBezTo>
                    <a:pt x="455867" y="359749"/>
                    <a:pt x="397097" y="351748"/>
                    <a:pt x="337661" y="341937"/>
                  </a:cubicBezTo>
                  <a:cubicBezTo>
                    <a:pt x="278225" y="331936"/>
                    <a:pt x="218599" y="318696"/>
                    <a:pt x="156972" y="303456"/>
                  </a:cubicBezTo>
                  <a:cubicBezTo>
                    <a:pt x="106680" y="290883"/>
                    <a:pt x="55150" y="276405"/>
                    <a:pt x="0" y="261642"/>
                  </a:cubicBezTo>
                  <a:lnTo>
                    <a:pt x="0" y="713412"/>
                  </a:lnTo>
                  <a:cubicBezTo>
                    <a:pt x="3048" y="714841"/>
                    <a:pt x="6096" y="716270"/>
                    <a:pt x="9144" y="717699"/>
                  </a:cubicBezTo>
                  <a:cubicBezTo>
                    <a:pt x="74295" y="747798"/>
                    <a:pt x="142875" y="775896"/>
                    <a:pt x="213360" y="801042"/>
                  </a:cubicBezTo>
                  <a:cubicBezTo>
                    <a:pt x="354521" y="851715"/>
                    <a:pt x="503873" y="887244"/>
                    <a:pt x="653510" y="908199"/>
                  </a:cubicBezTo>
                  <a:cubicBezTo>
                    <a:pt x="803338" y="928773"/>
                    <a:pt x="953929" y="935631"/>
                    <a:pt x="1101947" y="930773"/>
                  </a:cubicBezTo>
                  <a:cubicBezTo>
                    <a:pt x="1250252" y="926582"/>
                    <a:pt x="1396365" y="911437"/>
                    <a:pt x="1540002" y="889434"/>
                  </a:cubicBezTo>
                  <a:cubicBezTo>
                    <a:pt x="1576197" y="884386"/>
                    <a:pt x="1611535" y="877433"/>
                    <a:pt x="1647158" y="871242"/>
                  </a:cubicBezTo>
                  <a:lnTo>
                    <a:pt x="1698117" y="862193"/>
                  </a:lnTo>
                  <a:lnTo>
                    <a:pt x="1742789" y="854668"/>
                  </a:lnTo>
                  <a:cubicBezTo>
                    <a:pt x="1804035" y="845048"/>
                    <a:pt x="1867472" y="835428"/>
                    <a:pt x="1931003" y="826950"/>
                  </a:cubicBezTo>
                  <a:cubicBezTo>
                    <a:pt x="2058353" y="810282"/>
                    <a:pt x="2186750" y="795327"/>
                    <a:pt x="2314861" y="783897"/>
                  </a:cubicBezTo>
                  <a:cubicBezTo>
                    <a:pt x="2378964" y="778087"/>
                    <a:pt x="2442972" y="772467"/>
                    <a:pt x="2506885" y="768086"/>
                  </a:cubicBezTo>
                  <a:cubicBezTo>
                    <a:pt x="2538794" y="765990"/>
                    <a:pt x="2570798" y="763800"/>
                    <a:pt x="2602611" y="762085"/>
                  </a:cubicBezTo>
                  <a:cubicBezTo>
                    <a:pt x="2634520" y="760180"/>
                    <a:pt x="2666333" y="758370"/>
                    <a:pt x="2698052" y="756846"/>
                  </a:cubicBezTo>
                  <a:cubicBezTo>
                    <a:pt x="2761583" y="753894"/>
                    <a:pt x="2825020" y="751703"/>
                    <a:pt x="2887980" y="750846"/>
                  </a:cubicBezTo>
                  <a:cubicBezTo>
                    <a:pt x="2951036" y="749417"/>
                    <a:pt x="3013615" y="749322"/>
                    <a:pt x="3075813" y="750179"/>
                  </a:cubicBezTo>
                  <a:cubicBezTo>
                    <a:pt x="3106865" y="750846"/>
                    <a:pt x="3137916" y="751417"/>
                    <a:pt x="3168587" y="752751"/>
                  </a:cubicBezTo>
                  <a:cubicBezTo>
                    <a:pt x="3199448" y="753703"/>
                    <a:pt x="3229928" y="755227"/>
                    <a:pt x="3260408" y="756656"/>
                  </a:cubicBezTo>
                  <a:cubicBezTo>
                    <a:pt x="3320987" y="760466"/>
                    <a:pt x="3381470" y="764562"/>
                    <a:pt x="3440049" y="771610"/>
                  </a:cubicBezTo>
                  <a:cubicBezTo>
                    <a:pt x="3454908" y="773039"/>
                    <a:pt x="3469386" y="775039"/>
                    <a:pt x="3483864" y="776849"/>
                  </a:cubicBezTo>
                  <a:lnTo>
                    <a:pt x="3528536" y="782469"/>
                  </a:lnTo>
                  <a:lnTo>
                    <a:pt x="3628549" y="796089"/>
                  </a:lnTo>
                  <a:lnTo>
                    <a:pt x="3828574" y="823140"/>
                  </a:lnTo>
                  <a:cubicBezTo>
                    <a:pt x="3962019" y="840190"/>
                    <a:pt x="4095750" y="858573"/>
                    <a:pt x="4231196" y="874099"/>
                  </a:cubicBezTo>
                  <a:lnTo>
                    <a:pt x="4433126" y="897435"/>
                  </a:lnTo>
                  <a:lnTo>
                    <a:pt x="4485990" y="903246"/>
                  </a:lnTo>
                  <a:cubicBezTo>
                    <a:pt x="4503897" y="905151"/>
                    <a:pt x="4521708" y="907341"/>
                    <a:pt x="4539806" y="908961"/>
                  </a:cubicBezTo>
                  <a:lnTo>
                    <a:pt x="4593908" y="914199"/>
                  </a:lnTo>
                  <a:lnTo>
                    <a:pt x="4648296" y="918771"/>
                  </a:lnTo>
                  <a:cubicBezTo>
                    <a:pt x="4793456" y="930392"/>
                    <a:pt x="4942237" y="935631"/>
                    <a:pt x="5092446" y="931154"/>
                  </a:cubicBezTo>
                  <a:cubicBezTo>
                    <a:pt x="5242274" y="927249"/>
                    <a:pt x="5393627" y="911437"/>
                    <a:pt x="5533168" y="891816"/>
                  </a:cubicBezTo>
                  <a:cubicBezTo>
                    <a:pt x="5673471" y="872289"/>
                    <a:pt x="5798820" y="851906"/>
                    <a:pt x="5918169" y="840666"/>
                  </a:cubicBezTo>
                  <a:cubicBezTo>
                    <a:pt x="5948077" y="837809"/>
                    <a:pt x="5977795" y="835237"/>
                    <a:pt x="6007323" y="833237"/>
                  </a:cubicBezTo>
                  <a:cubicBezTo>
                    <a:pt x="6022086" y="832094"/>
                    <a:pt x="6036945" y="831332"/>
                    <a:pt x="6051709" y="830570"/>
                  </a:cubicBezTo>
                  <a:lnTo>
                    <a:pt x="6097429" y="828379"/>
                  </a:lnTo>
                  <a:cubicBezTo>
                    <a:pt x="6158960" y="825236"/>
                    <a:pt x="6223445" y="823807"/>
                    <a:pt x="6287834" y="822569"/>
                  </a:cubicBezTo>
                  <a:cubicBezTo>
                    <a:pt x="6417374" y="820664"/>
                    <a:pt x="6549485" y="820188"/>
                    <a:pt x="6681597" y="821235"/>
                  </a:cubicBezTo>
                  <a:cubicBezTo>
                    <a:pt x="6813899" y="822378"/>
                    <a:pt x="6946773" y="823617"/>
                    <a:pt x="7079647" y="826569"/>
                  </a:cubicBezTo>
                  <a:cubicBezTo>
                    <a:pt x="7212520" y="828951"/>
                    <a:pt x="7345585" y="831903"/>
                    <a:pt x="7478173" y="836094"/>
                  </a:cubicBezTo>
                  <a:cubicBezTo>
                    <a:pt x="7610475" y="839714"/>
                    <a:pt x="7743539" y="844953"/>
                    <a:pt x="7871937" y="851430"/>
                  </a:cubicBezTo>
                  <a:lnTo>
                    <a:pt x="7919657" y="854097"/>
                  </a:lnTo>
                  <a:cubicBezTo>
                    <a:pt x="7935564" y="854954"/>
                    <a:pt x="7949756" y="856192"/>
                    <a:pt x="7964901" y="857240"/>
                  </a:cubicBezTo>
                  <a:lnTo>
                    <a:pt x="8015955" y="861050"/>
                  </a:lnTo>
                  <a:cubicBezTo>
                    <a:pt x="8035195" y="862383"/>
                    <a:pt x="8053769" y="863622"/>
                    <a:pt x="8072247" y="864384"/>
                  </a:cubicBezTo>
                  <a:cubicBezTo>
                    <a:pt x="8145780" y="867527"/>
                    <a:pt x="8216456" y="868479"/>
                    <a:pt x="8286750" y="868384"/>
                  </a:cubicBezTo>
                  <a:cubicBezTo>
                    <a:pt x="8427148" y="867527"/>
                    <a:pt x="8565452" y="862574"/>
                    <a:pt x="8704040" y="853716"/>
                  </a:cubicBezTo>
                  <a:cubicBezTo>
                    <a:pt x="8842534" y="844762"/>
                    <a:pt x="8980741" y="832284"/>
                    <a:pt x="9120188" y="814092"/>
                  </a:cubicBezTo>
                  <a:cubicBezTo>
                    <a:pt x="9140761" y="811425"/>
                    <a:pt x="9161336" y="808567"/>
                    <a:pt x="9181909" y="805519"/>
                  </a:cubicBezTo>
                  <a:lnTo>
                    <a:pt x="9181909" y="39642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D541F87C-4E6F-8E2C-6B7F-BF35CA3EEE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580789"/>
              <a:ext cx="9182100" cy="544245"/>
            </a:xfrm>
            <a:custGeom>
              <a:avLst/>
              <a:gdLst>
                <a:gd name="connsiteX0" fmla="*/ 9182100 w 9182100"/>
                <a:gd name="connsiteY0" fmla="*/ 154189 h 544245"/>
                <a:gd name="connsiteX1" fmla="*/ 9047702 w 9182100"/>
                <a:gd name="connsiteY1" fmla="*/ 162762 h 544245"/>
                <a:gd name="connsiteX2" fmla="*/ 8652224 w 9182100"/>
                <a:gd name="connsiteY2" fmla="*/ 178287 h 544245"/>
                <a:gd name="connsiteX3" fmla="*/ 8255603 w 9182100"/>
                <a:gd name="connsiteY3" fmla="*/ 161047 h 544245"/>
                <a:gd name="connsiteX4" fmla="*/ 8060722 w 9182100"/>
                <a:gd name="connsiteY4" fmla="*/ 140854 h 544245"/>
                <a:gd name="connsiteX5" fmla="*/ 8013478 w 9182100"/>
                <a:gd name="connsiteY5" fmla="*/ 134187 h 544245"/>
                <a:gd name="connsiteX6" fmla="*/ 7990428 w 9182100"/>
                <a:gd name="connsiteY6" fmla="*/ 130567 h 544245"/>
                <a:gd name="connsiteX7" fmla="*/ 7964139 w 9182100"/>
                <a:gd name="connsiteY7" fmla="*/ 126853 h 544245"/>
                <a:gd name="connsiteX8" fmla="*/ 7911656 w 9182100"/>
                <a:gd name="connsiteY8" fmla="*/ 119518 h 544245"/>
                <a:gd name="connsiteX9" fmla="*/ 7860220 w 9182100"/>
                <a:gd name="connsiteY9" fmla="*/ 113232 h 544245"/>
                <a:gd name="connsiteX10" fmla="*/ 7453884 w 9182100"/>
                <a:gd name="connsiteY10" fmla="*/ 70369 h 544245"/>
                <a:gd name="connsiteX11" fmla="*/ 7048976 w 9182100"/>
                <a:gd name="connsiteY11" fmla="*/ 36556 h 544245"/>
                <a:gd name="connsiteX12" fmla="*/ 6846285 w 9182100"/>
                <a:gd name="connsiteY12" fmla="*/ 22649 h 544245"/>
                <a:gd name="connsiteX13" fmla="*/ 6643212 w 9182100"/>
                <a:gd name="connsiteY13" fmla="*/ 11600 h 544245"/>
                <a:gd name="connsiteX14" fmla="*/ 6541485 w 9182100"/>
                <a:gd name="connsiteY14" fmla="*/ 7314 h 544245"/>
                <a:gd name="connsiteX15" fmla="*/ 6439567 w 9182100"/>
                <a:gd name="connsiteY15" fmla="*/ 3885 h 544245"/>
                <a:gd name="connsiteX16" fmla="*/ 6337459 w 9182100"/>
                <a:gd name="connsiteY16" fmla="*/ 1313 h 544245"/>
                <a:gd name="connsiteX17" fmla="*/ 6234970 w 9182100"/>
                <a:gd name="connsiteY17" fmla="*/ 75 h 544245"/>
                <a:gd name="connsiteX18" fmla="*/ 6027802 w 9182100"/>
                <a:gd name="connsiteY18" fmla="*/ 2265 h 544245"/>
                <a:gd name="connsiteX19" fmla="*/ 5921978 w 9182100"/>
                <a:gd name="connsiteY19" fmla="*/ 6552 h 544245"/>
                <a:gd name="connsiteX20" fmla="*/ 5815965 w 9182100"/>
                <a:gd name="connsiteY20" fmla="*/ 14362 h 544245"/>
                <a:gd name="connsiteX21" fmla="*/ 5408390 w 9182100"/>
                <a:gd name="connsiteY21" fmla="*/ 67036 h 544245"/>
                <a:gd name="connsiteX22" fmla="*/ 5023866 w 9182100"/>
                <a:gd name="connsiteY22" fmla="*/ 103992 h 544245"/>
                <a:gd name="connsiteX23" fmla="*/ 4831556 w 9182100"/>
                <a:gd name="connsiteY23" fmla="*/ 106374 h 544245"/>
                <a:gd name="connsiteX24" fmla="*/ 4637723 w 9182100"/>
                <a:gd name="connsiteY24" fmla="*/ 98754 h 544245"/>
                <a:gd name="connsiteX25" fmla="*/ 4442460 w 9182100"/>
                <a:gd name="connsiteY25" fmla="*/ 83038 h 544245"/>
                <a:gd name="connsiteX26" fmla="*/ 4341686 w 9182100"/>
                <a:gd name="connsiteY26" fmla="*/ 77227 h 544245"/>
                <a:gd name="connsiteX27" fmla="*/ 4241006 w 9182100"/>
                <a:gd name="connsiteY27" fmla="*/ 71989 h 544245"/>
                <a:gd name="connsiteX28" fmla="*/ 3836956 w 9182100"/>
                <a:gd name="connsiteY28" fmla="*/ 54177 h 544245"/>
                <a:gd name="connsiteX29" fmla="*/ 3634549 w 9182100"/>
                <a:gd name="connsiteY29" fmla="*/ 45414 h 544245"/>
                <a:gd name="connsiteX30" fmla="*/ 3533394 w 9182100"/>
                <a:gd name="connsiteY30" fmla="*/ 40461 h 544245"/>
                <a:gd name="connsiteX31" fmla="*/ 3481959 w 9182100"/>
                <a:gd name="connsiteY31" fmla="*/ 37889 h 544245"/>
                <a:gd name="connsiteX32" fmla="*/ 3430238 w 9182100"/>
                <a:gd name="connsiteY32" fmla="*/ 35889 h 544245"/>
                <a:gd name="connsiteX33" fmla="*/ 3020473 w 9182100"/>
                <a:gd name="connsiteY33" fmla="*/ 37603 h 544245"/>
                <a:gd name="connsiteX34" fmla="*/ 2614422 w 9182100"/>
                <a:gd name="connsiteY34" fmla="*/ 56844 h 544245"/>
                <a:gd name="connsiteX35" fmla="*/ 2208657 w 9182100"/>
                <a:gd name="connsiteY35" fmla="*/ 81609 h 544245"/>
                <a:gd name="connsiteX36" fmla="*/ 1800606 w 9182100"/>
                <a:gd name="connsiteY36" fmla="*/ 107612 h 544245"/>
                <a:gd name="connsiteX37" fmla="*/ 1594676 w 9182100"/>
                <a:gd name="connsiteY37" fmla="*/ 124948 h 544245"/>
                <a:gd name="connsiteX38" fmla="*/ 1491996 w 9182100"/>
                <a:gd name="connsiteY38" fmla="*/ 136568 h 544245"/>
                <a:gd name="connsiteX39" fmla="*/ 1442942 w 9182100"/>
                <a:gd name="connsiteY39" fmla="*/ 141902 h 544245"/>
                <a:gd name="connsiteX40" fmla="*/ 1418463 w 9182100"/>
                <a:gd name="connsiteY40" fmla="*/ 144664 h 544245"/>
                <a:gd name="connsiteX41" fmla="*/ 1393984 w 9182100"/>
                <a:gd name="connsiteY41" fmla="*/ 146855 h 544245"/>
                <a:gd name="connsiteX42" fmla="*/ 1006697 w 9182100"/>
                <a:gd name="connsiteY42" fmla="*/ 169810 h 544245"/>
                <a:gd name="connsiteX43" fmla="*/ 816864 w 9182100"/>
                <a:gd name="connsiteY43" fmla="*/ 170953 h 544245"/>
                <a:gd name="connsiteX44" fmla="*/ 769906 w 9182100"/>
                <a:gd name="connsiteY44" fmla="*/ 169715 h 544245"/>
                <a:gd name="connsiteX45" fmla="*/ 723043 w 9182100"/>
                <a:gd name="connsiteY45" fmla="*/ 168096 h 544245"/>
                <a:gd name="connsiteX46" fmla="*/ 676370 w 9182100"/>
                <a:gd name="connsiteY46" fmla="*/ 166286 h 544245"/>
                <a:gd name="connsiteX47" fmla="*/ 629888 w 9182100"/>
                <a:gd name="connsiteY47" fmla="*/ 163333 h 544245"/>
                <a:gd name="connsiteX48" fmla="*/ 445484 w 9182100"/>
                <a:gd name="connsiteY48" fmla="*/ 146093 h 544245"/>
                <a:gd name="connsiteX49" fmla="*/ 263366 w 9182100"/>
                <a:gd name="connsiteY49" fmla="*/ 115232 h 544245"/>
                <a:gd name="connsiteX50" fmla="*/ 81439 w 9182100"/>
                <a:gd name="connsiteY50" fmla="*/ 70369 h 544245"/>
                <a:gd name="connsiteX51" fmla="*/ 35338 w 9182100"/>
                <a:gd name="connsiteY51" fmla="*/ 57034 h 544245"/>
                <a:gd name="connsiteX52" fmla="*/ 0 w 9182100"/>
                <a:gd name="connsiteY52" fmla="*/ 46652 h 544245"/>
                <a:gd name="connsiteX53" fmla="*/ 0 w 9182100"/>
                <a:gd name="connsiteY53" fmla="*/ 426795 h 544245"/>
                <a:gd name="connsiteX54" fmla="*/ 178594 w 9182100"/>
                <a:gd name="connsiteY54" fmla="*/ 479658 h 544245"/>
                <a:gd name="connsiteX55" fmla="*/ 610457 w 9182100"/>
                <a:gd name="connsiteY55" fmla="*/ 542619 h 544245"/>
                <a:gd name="connsiteX56" fmla="*/ 826865 w 9182100"/>
                <a:gd name="connsiteY56" fmla="*/ 539666 h 544245"/>
                <a:gd name="connsiteX57" fmla="*/ 1039654 w 9182100"/>
                <a:gd name="connsiteY57" fmla="*/ 515187 h 544245"/>
                <a:gd name="connsiteX58" fmla="*/ 1449705 w 9182100"/>
                <a:gd name="connsiteY58" fmla="*/ 415270 h 544245"/>
                <a:gd name="connsiteX59" fmla="*/ 1548765 w 9182100"/>
                <a:gd name="connsiteY59" fmla="*/ 382123 h 544245"/>
                <a:gd name="connsiteX60" fmla="*/ 1642872 w 9182100"/>
                <a:gd name="connsiteY60" fmla="*/ 349261 h 544245"/>
                <a:gd name="connsiteX61" fmla="*/ 1832991 w 9182100"/>
                <a:gd name="connsiteY61" fmla="*/ 289158 h 544245"/>
                <a:gd name="connsiteX62" fmla="*/ 2222754 w 9182100"/>
                <a:gd name="connsiteY62" fmla="*/ 193623 h 544245"/>
                <a:gd name="connsiteX63" fmla="*/ 2620137 w 9182100"/>
                <a:gd name="connsiteY63" fmla="*/ 138378 h 544245"/>
                <a:gd name="connsiteX64" fmla="*/ 3020473 w 9182100"/>
                <a:gd name="connsiteY64" fmla="*/ 127234 h 544245"/>
                <a:gd name="connsiteX65" fmla="*/ 3219736 w 9182100"/>
                <a:gd name="connsiteY65" fmla="*/ 139807 h 544245"/>
                <a:gd name="connsiteX66" fmla="*/ 3318605 w 9182100"/>
                <a:gd name="connsiteY66" fmla="*/ 151713 h 544245"/>
                <a:gd name="connsiteX67" fmla="*/ 3367754 w 9182100"/>
                <a:gd name="connsiteY67" fmla="*/ 158666 h 544245"/>
                <a:gd name="connsiteX68" fmla="*/ 3416618 w 9182100"/>
                <a:gd name="connsiteY68" fmla="*/ 166858 h 544245"/>
                <a:gd name="connsiteX69" fmla="*/ 3465195 w 9182100"/>
                <a:gd name="connsiteY69" fmla="*/ 176097 h 544245"/>
                <a:gd name="connsiteX70" fmla="*/ 3513868 w 9182100"/>
                <a:gd name="connsiteY70" fmla="*/ 185908 h 544245"/>
                <a:gd name="connsiteX71" fmla="*/ 3612737 w 9182100"/>
                <a:gd name="connsiteY71" fmla="*/ 207625 h 544245"/>
                <a:gd name="connsiteX72" fmla="*/ 3810381 w 9182100"/>
                <a:gd name="connsiteY72" fmla="*/ 252106 h 544245"/>
                <a:gd name="connsiteX73" fmla="*/ 4206621 w 9182100"/>
                <a:gd name="connsiteY73" fmla="*/ 339736 h 544245"/>
                <a:gd name="connsiteX74" fmla="*/ 4306062 w 9182100"/>
                <a:gd name="connsiteY74" fmla="*/ 359834 h 544245"/>
                <a:gd name="connsiteX75" fmla="*/ 4405503 w 9182100"/>
                <a:gd name="connsiteY75" fmla="*/ 378979 h 544245"/>
                <a:gd name="connsiteX76" fmla="*/ 4611529 w 9182100"/>
                <a:gd name="connsiteY76" fmla="*/ 405745 h 544245"/>
                <a:gd name="connsiteX77" fmla="*/ 5031677 w 9182100"/>
                <a:gd name="connsiteY77" fmla="*/ 427462 h 544245"/>
                <a:gd name="connsiteX78" fmla="*/ 5243227 w 9182100"/>
                <a:gd name="connsiteY78" fmla="*/ 418699 h 544245"/>
                <a:gd name="connsiteX79" fmla="*/ 5451062 w 9182100"/>
                <a:gd name="connsiteY79" fmla="*/ 398029 h 544245"/>
                <a:gd name="connsiteX80" fmla="*/ 5844635 w 9182100"/>
                <a:gd name="connsiteY80" fmla="*/ 353071 h 544245"/>
                <a:gd name="connsiteX81" fmla="*/ 5939981 w 9182100"/>
                <a:gd name="connsiteY81" fmla="*/ 346975 h 544245"/>
                <a:gd name="connsiteX82" fmla="*/ 6035898 w 9182100"/>
                <a:gd name="connsiteY82" fmla="*/ 344118 h 544245"/>
                <a:gd name="connsiteX83" fmla="*/ 6232303 w 9182100"/>
                <a:gd name="connsiteY83" fmla="*/ 343642 h 544245"/>
                <a:gd name="connsiteX84" fmla="*/ 6630924 w 9182100"/>
                <a:gd name="connsiteY84" fmla="*/ 351071 h 544245"/>
                <a:gd name="connsiteX85" fmla="*/ 6831140 w 9182100"/>
                <a:gd name="connsiteY85" fmla="*/ 356596 h 544245"/>
                <a:gd name="connsiteX86" fmla="*/ 7031545 w 9182100"/>
                <a:gd name="connsiteY86" fmla="*/ 362501 h 544245"/>
                <a:gd name="connsiteX87" fmla="*/ 7432262 w 9182100"/>
                <a:gd name="connsiteY87" fmla="*/ 378408 h 544245"/>
                <a:gd name="connsiteX88" fmla="*/ 7830312 w 9182100"/>
                <a:gd name="connsiteY88" fmla="*/ 402506 h 544245"/>
                <a:gd name="connsiteX89" fmla="*/ 7879270 w 9182100"/>
                <a:gd name="connsiteY89" fmla="*/ 406792 h 544245"/>
                <a:gd name="connsiteX90" fmla="*/ 7926895 w 9182100"/>
                <a:gd name="connsiteY90" fmla="*/ 411745 h 544245"/>
                <a:gd name="connsiteX91" fmla="*/ 7977569 w 9182100"/>
                <a:gd name="connsiteY91" fmla="*/ 417175 h 544245"/>
                <a:gd name="connsiteX92" fmla="*/ 8030623 w 9182100"/>
                <a:gd name="connsiteY92" fmla="*/ 422127 h 544245"/>
                <a:gd name="connsiteX93" fmla="*/ 8237982 w 9182100"/>
                <a:gd name="connsiteY93" fmla="*/ 435177 h 544245"/>
                <a:gd name="connsiteX94" fmla="*/ 8647748 w 9182100"/>
                <a:gd name="connsiteY94" fmla="*/ 449464 h 544245"/>
                <a:gd name="connsiteX95" fmla="*/ 8852821 w 9182100"/>
                <a:gd name="connsiteY95" fmla="*/ 456132 h 544245"/>
                <a:gd name="connsiteX96" fmla="*/ 8955786 w 9182100"/>
                <a:gd name="connsiteY96" fmla="*/ 458132 h 544245"/>
                <a:gd name="connsiteX97" fmla="*/ 9059227 w 9182100"/>
                <a:gd name="connsiteY97" fmla="*/ 457751 h 544245"/>
                <a:gd name="connsiteX98" fmla="*/ 9182005 w 9182100"/>
                <a:gd name="connsiteY98" fmla="*/ 452512 h 544245"/>
                <a:gd name="connsiteX99" fmla="*/ 9182005 w 9182100"/>
                <a:gd name="connsiteY99" fmla="*/ 154189 h 544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</a:cxnLst>
              <a:rect l="l" t="t" r="r" b="b"/>
              <a:pathLst>
                <a:path w="9182100" h="544245">
                  <a:moveTo>
                    <a:pt x="9182100" y="154189"/>
                  </a:moveTo>
                  <a:cubicBezTo>
                    <a:pt x="9137618" y="157142"/>
                    <a:pt x="9092851" y="159904"/>
                    <a:pt x="9047702" y="162762"/>
                  </a:cubicBezTo>
                  <a:cubicBezTo>
                    <a:pt x="8917114" y="170668"/>
                    <a:pt x="8784717" y="178002"/>
                    <a:pt x="8652224" y="178287"/>
                  </a:cubicBezTo>
                  <a:cubicBezTo>
                    <a:pt x="8519732" y="178764"/>
                    <a:pt x="8387049" y="171239"/>
                    <a:pt x="8255603" y="161047"/>
                  </a:cubicBezTo>
                  <a:cubicBezTo>
                    <a:pt x="8189881" y="155904"/>
                    <a:pt x="8124539" y="149236"/>
                    <a:pt x="8060722" y="140854"/>
                  </a:cubicBezTo>
                  <a:cubicBezTo>
                    <a:pt x="8044815" y="138759"/>
                    <a:pt x="8029099" y="136473"/>
                    <a:pt x="8013478" y="134187"/>
                  </a:cubicBezTo>
                  <a:lnTo>
                    <a:pt x="7990428" y="130567"/>
                  </a:lnTo>
                  <a:lnTo>
                    <a:pt x="7964139" y="126853"/>
                  </a:lnTo>
                  <a:cubicBezTo>
                    <a:pt x="7946708" y="124376"/>
                    <a:pt x="7928896" y="121709"/>
                    <a:pt x="7911656" y="119518"/>
                  </a:cubicBezTo>
                  <a:lnTo>
                    <a:pt x="7860220" y="113232"/>
                  </a:lnTo>
                  <a:cubicBezTo>
                    <a:pt x="7723728" y="96277"/>
                    <a:pt x="7589044" y="83038"/>
                    <a:pt x="7453884" y="70369"/>
                  </a:cubicBezTo>
                  <a:cubicBezTo>
                    <a:pt x="7318915" y="57701"/>
                    <a:pt x="7184041" y="46366"/>
                    <a:pt x="7048976" y="36556"/>
                  </a:cubicBezTo>
                  <a:cubicBezTo>
                    <a:pt x="6981444" y="31793"/>
                    <a:pt x="6913912" y="26840"/>
                    <a:pt x="6846285" y="22649"/>
                  </a:cubicBezTo>
                  <a:cubicBezTo>
                    <a:pt x="6778657" y="18553"/>
                    <a:pt x="6710934" y="14934"/>
                    <a:pt x="6643212" y="11600"/>
                  </a:cubicBezTo>
                  <a:lnTo>
                    <a:pt x="6541485" y="7314"/>
                  </a:lnTo>
                  <a:cubicBezTo>
                    <a:pt x="6507576" y="5790"/>
                    <a:pt x="6473667" y="4647"/>
                    <a:pt x="6439567" y="3885"/>
                  </a:cubicBezTo>
                  <a:lnTo>
                    <a:pt x="6337459" y="1313"/>
                  </a:lnTo>
                  <a:lnTo>
                    <a:pt x="6234970" y="75"/>
                  </a:lnTo>
                  <a:cubicBezTo>
                    <a:pt x="6166295" y="-116"/>
                    <a:pt x="6097715" y="-116"/>
                    <a:pt x="6027802" y="2265"/>
                  </a:cubicBezTo>
                  <a:cubicBezTo>
                    <a:pt x="5993320" y="3123"/>
                    <a:pt x="5957412" y="4456"/>
                    <a:pt x="5921978" y="6552"/>
                  </a:cubicBezTo>
                  <a:cubicBezTo>
                    <a:pt x="5886546" y="8552"/>
                    <a:pt x="5851112" y="11124"/>
                    <a:pt x="5815965" y="14362"/>
                  </a:cubicBezTo>
                  <a:cubicBezTo>
                    <a:pt x="5674995" y="27126"/>
                    <a:pt x="5538597" y="48938"/>
                    <a:pt x="5408390" y="67036"/>
                  </a:cubicBezTo>
                  <a:cubicBezTo>
                    <a:pt x="5277993" y="85514"/>
                    <a:pt x="5151692" y="99039"/>
                    <a:pt x="5023866" y="103992"/>
                  </a:cubicBezTo>
                  <a:cubicBezTo>
                    <a:pt x="4960049" y="106660"/>
                    <a:pt x="4895946" y="107231"/>
                    <a:pt x="4831556" y="106374"/>
                  </a:cubicBezTo>
                  <a:cubicBezTo>
                    <a:pt x="4767167" y="105231"/>
                    <a:pt x="4702588" y="102468"/>
                    <a:pt x="4637723" y="98754"/>
                  </a:cubicBezTo>
                  <a:cubicBezTo>
                    <a:pt x="4572762" y="95230"/>
                    <a:pt x="4507992" y="88848"/>
                    <a:pt x="4442460" y="83038"/>
                  </a:cubicBezTo>
                  <a:cubicBezTo>
                    <a:pt x="4408837" y="80752"/>
                    <a:pt x="4375214" y="79228"/>
                    <a:pt x="4341686" y="77227"/>
                  </a:cubicBezTo>
                  <a:cubicBezTo>
                    <a:pt x="4308158" y="75227"/>
                    <a:pt x="4274534" y="73417"/>
                    <a:pt x="4241006" y="71989"/>
                  </a:cubicBezTo>
                  <a:cubicBezTo>
                    <a:pt x="4106895" y="65131"/>
                    <a:pt x="3971925" y="59797"/>
                    <a:pt x="3836956" y="54177"/>
                  </a:cubicBezTo>
                  <a:lnTo>
                    <a:pt x="3634549" y="45414"/>
                  </a:lnTo>
                  <a:lnTo>
                    <a:pt x="3533394" y="40461"/>
                  </a:lnTo>
                  <a:lnTo>
                    <a:pt x="3481959" y="37889"/>
                  </a:lnTo>
                  <a:cubicBezTo>
                    <a:pt x="3464719" y="37127"/>
                    <a:pt x="3447479" y="36079"/>
                    <a:pt x="3430238" y="35889"/>
                  </a:cubicBezTo>
                  <a:cubicBezTo>
                    <a:pt x="3292602" y="31126"/>
                    <a:pt x="3156299" y="33603"/>
                    <a:pt x="3020473" y="37603"/>
                  </a:cubicBezTo>
                  <a:cubicBezTo>
                    <a:pt x="2884741" y="41985"/>
                    <a:pt x="2749487" y="48843"/>
                    <a:pt x="2614422" y="56844"/>
                  </a:cubicBezTo>
                  <a:lnTo>
                    <a:pt x="2208657" y="81609"/>
                  </a:lnTo>
                  <a:cubicBezTo>
                    <a:pt x="2073116" y="89991"/>
                    <a:pt x="1937195" y="97515"/>
                    <a:pt x="1800606" y="107612"/>
                  </a:cubicBezTo>
                  <a:cubicBezTo>
                    <a:pt x="1732217" y="112184"/>
                    <a:pt x="1663827" y="117804"/>
                    <a:pt x="1594676" y="124948"/>
                  </a:cubicBezTo>
                  <a:lnTo>
                    <a:pt x="1491996" y="136568"/>
                  </a:lnTo>
                  <a:lnTo>
                    <a:pt x="1442942" y="141902"/>
                  </a:lnTo>
                  <a:lnTo>
                    <a:pt x="1418463" y="144664"/>
                  </a:lnTo>
                  <a:lnTo>
                    <a:pt x="1393984" y="146855"/>
                  </a:lnTo>
                  <a:cubicBezTo>
                    <a:pt x="1263491" y="159142"/>
                    <a:pt x="1134142" y="166667"/>
                    <a:pt x="1006697" y="169810"/>
                  </a:cubicBezTo>
                  <a:cubicBezTo>
                    <a:pt x="942975" y="172001"/>
                    <a:pt x="879729" y="171239"/>
                    <a:pt x="816864" y="170953"/>
                  </a:cubicBezTo>
                  <a:lnTo>
                    <a:pt x="769906" y="169715"/>
                  </a:lnTo>
                  <a:cubicBezTo>
                    <a:pt x="754285" y="169525"/>
                    <a:pt x="738569" y="169048"/>
                    <a:pt x="723043" y="168096"/>
                  </a:cubicBezTo>
                  <a:lnTo>
                    <a:pt x="676370" y="166286"/>
                  </a:lnTo>
                  <a:cubicBezTo>
                    <a:pt x="660845" y="165238"/>
                    <a:pt x="645414" y="164095"/>
                    <a:pt x="629888" y="163333"/>
                  </a:cubicBezTo>
                  <a:cubicBezTo>
                    <a:pt x="568071" y="159047"/>
                    <a:pt x="506540" y="154094"/>
                    <a:pt x="445484" y="146093"/>
                  </a:cubicBezTo>
                  <a:cubicBezTo>
                    <a:pt x="384524" y="137997"/>
                    <a:pt x="323850" y="128091"/>
                    <a:pt x="263366" y="115232"/>
                  </a:cubicBezTo>
                  <a:cubicBezTo>
                    <a:pt x="202787" y="102850"/>
                    <a:pt x="142589" y="87419"/>
                    <a:pt x="81439" y="70369"/>
                  </a:cubicBezTo>
                  <a:cubicBezTo>
                    <a:pt x="66199" y="66178"/>
                    <a:pt x="50864" y="61702"/>
                    <a:pt x="35338" y="57034"/>
                  </a:cubicBezTo>
                  <a:lnTo>
                    <a:pt x="0" y="46652"/>
                  </a:lnTo>
                  <a:lnTo>
                    <a:pt x="0" y="426795"/>
                  </a:lnTo>
                  <a:cubicBezTo>
                    <a:pt x="58198" y="446416"/>
                    <a:pt x="117920" y="464323"/>
                    <a:pt x="178594" y="479658"/>
                  </a:cubicBezTo>
                  <a:cubicBezTo>
                    <a:pt x="319850" y="514901"/>
                    <a:pt x="465582" y="537094"/>
                    <a:pt x="610457" y="542619"/>
                  </a:cubicBezTo>
                  <a:cubicBezTo>
                    <a:pt x="682943" y="545953"/>
                    <a:pt x="755142" y="543762"/>
                    <a:pt x="826865" y="539666"/>
                  </a:cubicBezTo>
                  <a:cubicBezTo>
                    <a:pt x="898398" y="534523"/>
                    <a:pt x="969645" y="526903"/>
                    <a:pt x="1039654" y="515187"/>
                  </a:cubicBezTo>
                  <a:cubicBezTo>
                    <a:pt x="1180052" y="492517"/>
                    <a:pt x="1316736" y="457751"/>
                    <a:pt x="1449705" y="415270"/>
                  </a:cubicBezTo>
                  <a:cubicBezTo>
                    <a:pt x="1483138" y="405364"/>
                    <a:pt x="1515809" y="393172"/>
                    <a:pt x="1548765" y="382123"/>
                  </a:cubicBezTo>
                  <a:lnTo>
                    <a:pt x="1642872" y="349261"/>
                  </a:lnTo>
                  <a:cubicBezTo>
                    <a:pt x="1705261" y="328211"/>
                    <a:pt x="1768983" y="308208"/>
                    <a:pt x="1832991" y="289158"/>
                  </a:cubicBezTo>
                  <a:cubicBezTo>
                    <a:pt x="1961198" y="251821"/>
                    <a:pt x="2091404" y="219435"/>
                    <a:pt x="2222754" y="193623"/>
                  </a:cubicBezTo>
                  <a:cubicBezTo>
                    <a:pt x="2354199" y="168382"/>
                    <a:pt x="2486882" y="149332"/>
                    <a:pt x="2620137" y="138378"/>
                  </a:cubicBezTo>
                  <a:cubicBezTo>
                    <a:pt x="2753392" y="127424"/>
                    <a:pt x="2887123" y="122947"/>
                    <a:pt x="3020473" y="127234"/>
                  </a:cubicBezTo>
                  <a:cubicBezTo>
                    <a:pt x="3087148" y="129043"/>
                    <a:pt x="3153632" y="133711"/>
                    <a:pt x="3219736" y="139807"/>
                  </a:cubicBezTo>
                  <a:cubicBezTo>
                    <a:pt x="3252788" y="143426"/>
                    <a:pt x="3285839" y="146760"/>
                    <a:pt x="3318605" y="151713"/>
                  </a:cubicBezTo>
                  <a:lnTo>
                    <a:pt x="3367754" y="158666"/>
                  </a:lnTo>
                  <a:cubicBezTo>
                    <a:pt x="3384042" y="161238"/>
                    <a:pt x="3400330" y="164000"/>
                    <a:pt x="3416618" y="166858"/>
                  </a:cubicBezTo>
                  <a:cubicBezTo>
                    <a:pt x="3432905" y="169525"/>
                    <a:pt x="3449003" y="172954"/>
                    <a:pt x="3465195" y="176097"/>
                  </a:cubicBezTo>
                  <a:cubicBezTo>
                    <a:pt x="3481483" y="179431"/>
                    <a:pt x="3497199" y="182288"/>
                    <a:pt x="3513868" y="185908"/>
                  </a:cubicBezTo>
                  <a:lnTo>
                    <a:pt x="3612737" y="207625"/>
                  </a:lnTo>
                  <a:lnTo>
                    <a:pt x="3810381" y="252106"/>
                  </a:lnTo>
                  <a:cubicBezTo>
                    <a:pt x="3942112" y="282015"/>
                    <a:pt x="4073843" y="312590"/>
                    <a:pt x="4206621" y="339736"/>
                  </a:cubicBezTo>
                  <a:cubicBezTo>
                    <a:pt x="4239768" y="346785"/>
                    <a:pt x="4272915" y="353452"/>
                    <a:pt x="4306062" y="359834"/>
                  </a:cubicBezTo>
                  <a:cubicBezTo>
                    <a:pt x="4339209" y="366216"/>
                    <a:pt x="4372356" y="372979"/>
                    <a:pt x="4405503" y="378979"/>
                  </a:cubicBezTo>
                  <a:cubicBezTo>
                    <a:pt x="4473416" y="389266"/>
                    <a:pt x="4542378" y="398410"/>
                    <a:pt x="4611529" y="405745"/>
                  </a:cubicBezTo>
                  <a:cubicBezTo>
                    <a:pt x="4749832" y="420794"/>
                    <a:pt x="4890326" y="428795"/>
                    <a:pt x="5031677" y="427462"/>
                  </a:cubicBezTo>
                  <a:cubicBezTo>
                    <a:pt x="5102352" y="426985"/>
                    <a:pt x="5173028" y="423747"/>
                    <a:pt x="5243227" y="418699"/>
                  </a:cubicBezTo>
                  <a:cubicBezTo>
                    <a:pt x="5313427" y="413650"/>
                    <a:pt x="5382959" y="406030"/>
                    <a:pt x="5451062" y="398029"/>
                  </a:cubicBezTo>
                  <a:cubicBezTo>
                    <a:pt x="5587651" y="381551"/>
                    <a:pt x="5717381" y="362501"/>
                    <a:pt x="5844635" y="353071"/>
                  </a:cubicBezTo>
                  <a:cubicBezTo>
                    <a:pt x="5876544" y="350690"/>
                    <a:pt x="5908262" y="348404"/>
                    <a:pt x="5939981" y="346975"/>
                  </a:cubicBezTo>
                  <a:cubicBezTo>
                    <a:pt x="5971794" y="345356"/>
                    <a:pt x="6003036" y="344308"/>
                    <a:pt x="6035898" y="344118"/>
                  </a:cubicBezTo>
                  <a:cubicBezTo>
                    <a:pt x="6100477" y="343070"/>
                    <a:pt x="6166390" y="343356"/>
                    <a:pt x="6232303" y="343642"/>
                  </a:cubicBezTo>
                  <a:cubicBezTo>
                    <a:pt x="6364415" y="344880"/>
                    <a:pt x="6497669" y="347833"/>
                    <a:pt x="6630924" y="351071"/>
                  </a:cubicBezTo>
                  <a:lnTo>
                    <a:pt x="6831140" y="356596"/>
                  </a:lnTo>
                  <a:lnTo>
                    <a:pt x="7031545" y="362501"/>
                  </a:lnTo>
                  <a:cubicBezTo>
                    <a:pt x="7165086" y="367454"/>
                    <a:pt x="7298818" y="371835"/>
                    <a:pt x="7432262" y="378408"/>
                  </a:cubicBezTo>
                  <a:cubicBezTo>
                    <a:pt x="7565518" y="384790"/>
                    <a:pt x="7699153" y="392124"/>
                    <a:pt x="7830312" y="402506"/>
                  </a:cubicBezTo>
                  <a:lnTo>
                    <a:pt x="7879270" y="406792"/>
                  </a:lnTo>
                  <a:lnTo>
                    <a:pt x="7926895" y="411745"/>
                  </a:lnTo>
                  <a:lnTo>
                    <a:pt x="7977569" y="417175"/>
                  </a:lnTo>
                  <a:cubicBezTo>
                    <a:pt x="7995380" y="418984"/>
                    <a:pt x="8013097" y="420699"/>
                    <a:pt x="8030623" y="422127"/>
                  </a:cubicBezTo>
                  <a:cubicBezTo>
                    <a:pt x="8100632" y="427843"/>
                    <a:pt x="8169402" y="431748"/>
                    <a:pt x="8237982" y="435177"/>
                  </a:cubicBezTo>
                  <a:cubicBezTo>
                    <a:pt x="8375047" y="442035"/>
                    <a:pt x="8511254" y="444511"/>
                    <a:pt x="8647748" y="449464"/>
                  </a:cubicBezTo>
                  <a:cubicBezTo>
                    <a:pt x="8715946" y="451750"/>
                    <a:pt x="8784336" y="454513"/>
                    <a:pt x="8852821" y="456132"/>
                  </a:cubicBezTo>
                  <a:cubicBezTo>
                    <a:pt x="8887111" y="456989"/>
                    <a:pt x="8921401" y="457751"/>
                    <a:pt x="8955786" y="458132"/>
                  </a:cubicBezTo>
                  <a:cubicBezTo>
                    <a:pt x="8990171" y="458323"/>
                    <a:pt x="9024651" y="458227"/>
                    <a:pt x="9059227" y="457751"/>
                  </a:cubicBezTo>
                  <a:cubicBezTo>
                    <a:pt x="9099995" y="456989"/>
                    <a:pt x="9140857" y="455275"/>
                    <a:pt x="9182005" y="452512"/>
                  </a:cubicBezTo>
                  <a:lnTo>
                    <a:pt x="9182005" y="154189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C13EBA2-8BC4-6D6B-1566-EC03EAC801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324550"/>
              <a:ext cx="9182100" cy="765639"/>
            </a:xfrm>
            <a:custGeom>
              <a:avLst/>
              <a:gdLst>
                <a:gd name="connsiteX0" fmla="*/ 9182100 w 9182100"/>
                <a:gd name="connsiteY0" fmla="*/ 351088 h 765639"/>
                <a:gd name="connsiteX1" fmla="*/ 9178480 w 9182100"/>
                <a:gd name="connsiteY1" fmla="*/ 350993 h 765639"/>
                <a:gd name="connsiteX2" fmla="*/ 8783955 w 9182100"/>
                <a:gd name="connsiteY2" fmla="*/ 327561 h 765639"/>
                <a:gd name="connsiteX3" fmla="*/ 8390763 w 9182100"/>
                <a:gd name="connsiteY3" fmla="*/ 288795 h 765639"/>
                <a:gd name="connsiteX4" fmla="*/ 8199502 w 9182100"/>
                <a:gd name="connsiteY4" fmla="*/ 262601 h 765639"/>
                <a:gd name="connsiteX5" fmla="*/ 8153972 w 9182100"/>
                <a:gd name="connsiteY5" fmla="*/ 254886 h 765639"/>
                <a:gd name="connsiteX6" fmla="*/ 8131588 w 9182100"/>
                <a:gd name="connsiteY6" fmla="*/ 250790 h 765639"/>
                <a:gd name="connsiteX7" fmla="*/ 8104632 w 9182100"/>
                <a:gd name="connsiteY7" fmla="*/ 246504 h 765639"/>
                <a:gd name="connsiteX8" fmla="*/ 8050911 w 9182100"/>
                <a:gd name="connsiteY8" fmla="*/ 238217 h 765639"/>
                <a:gd name="connsiteX9" fmla="*/ 7998810 w 9182100"/>
                <a:gd name="connsiteY9" fmla="*/ 230978 h 765639"/>
                <a:gd name="connsiteX10" fmla="*/ 7589902 w 9182100"/>
                <a:gd name="connsiteY10" fmla="*/ 183925 h 765639"/>
                <a:gd name="connsiteX11" fmla="*/ 7183469 w 9182100"/>
                <a:gd name="connsiteY11" fmla="*/ 147634 h 765639"/>
                <a:gd name="connsiteX12" fmla="*/ 6775990 w 9182100"/>
                <a:gd name="connsiteY12" fmla="*/ 119821 h 765639"/>
                <a:gd name="connsiteX13" fmla="*/ 6364795 w 9182100"/>
                <a:gd name="connsiteY13" fmla="*/ 102391 h 765639"/>
                <a:gd name="connsiteX14" fmla="*/ 6154293 w 9182100"/>
                <a:gd name="connsiteY14" fmla="*/ 100581 h 765639"/>
                <a:gd name="connsiteX15" fmla="*/ 6100287 w 9182100"/>
                <a:gd name="connsiteY15" fmla="*/ 101343 h 765639"/>
                <a:gd name="connsiteX16" fmla="*/ 6045327 w 9182100"/>
                <a:gd name="connsiteY16" fmla="*/ 103438 h 765639"/>
                <a:gd name="connsiteX17" fmla="*/ 5935980 w 9182100"/>
                <a:gd name="connsiteY17" fmla="*/ 110296 h 765639"/>
                <a:gd name="connsiteX18" fmla="*/ 5523357 w 9182100"/>
                <a:gd name="connsiteY18" fmla="*/ 157635 h 765639"/>
                <a:gd name="connsiteX19" fmla="*/ 5149882 w 9182100"/>
                <a:gd name="connsiteY19" fmla="*/ 185639 h 765639"/>
                <a:gd name="connsiteX20" fmla="*/ 4777073 w 9182100"/>
                <a:gd name="connsiteY20" fmla="*/ 170685 h 765639"/>
                <a:gd name="connsiteX21" fmla="*/ 4729925 w 9182100"/>
                <a:gd name="connsiteY21" fmla="*/ 166208 h 765639"/>
                <a:gd name="connsiteX22" fmla="*/ 4682585 w 9182100"/>
                <a:gd name="connsiteY22" fmla="*/ 161064 h 765639"/>
                <a:gd name="connsiteX23" fmla="*/ 4635151 w 9182100"/>
                <a:gd name="connsiteY23" fmla="*/ 155445 h 765639"/>
                <a:gd name="connsiteX24" fmla="*/ 4611434 w 9182100"/>
                <a:gd name="connsiteY24" fmla="*/ 152492 h 765639"/>
                <a:gd name="connsiteX25" fmla="*/ 4587145 w 9182100"/>
                <a:gd name="connsiteY25" fmla="*/ 149349 h 765639"/>
                <a:gd name="connsiteX26" fmla="*/ 4387977 w 9182100"/>
                <a:gd name="connsiteY26" fmla="*/ 122774 h 765639"/>
                <a:gd name="connsiteX27" fmla="*/ 3989356 w 9182100"/>
                <a:gd name="connsiteY27" fmla="*/ 68577 h 765639"/>
                <a:gd name="connsiteX28" fmla="*/ 3789140 w 9182100"/>
                <a:gd name="connsiteY28" fmla="*/ 42192 h 765639"/>
                <a:gd name="connsiteX29" fmla="*/ 3689033 w 9182100"/>
                <a:gd name="connsiteY29" fmla="*/ 29143 h 765639"/>
                <a:gd name="connsiteX30" fmla="*/ 3634835 w 9182100"/>
                <a:gd name="connsiteY30" fmla="*/ 22571 h 765639"/>
                <a:gd name="connsiteX31" fmla="*/ 3579876 w 9182100"/>
                <a:gd name="connsiteY31" fmla="*/ 16856 h 765639"/>
                <a:gd name="connsiteX32" fmla="*/ 3147441 w 9182100"/>
                <a:gd name="connsiteY32" fmla="*/ 473 h 765639"/>
                <a:gd name="connsiteX33" fmla="*/ 2724722 w 9182100"/>
                <a:gd name="connsiteY33" fmla="*/ 22857 h 765639"/>
                <a:gd name="connsiteX34" fmla="*/ 1898428 w 9182100"/>
                <a:gd name="connsiteY34" fmla="*/ 147730 h 765639"/>
                <a:gd name="connsiteX35" fmla="*/ 1692878 w 9182100"/>
                <a:gd name="connsiteY35" fmla="*/ 195069 h 765639"/>
                <a:gd name="connsiteX36" fmla="*/ 1640205 w 9182100"/>
                <a:gd name="connsiteY36" fmla="*/ 208785 h 765639"/>
                <a:gd name="connsiteX37" fmla="*/ 1592294 w 9182100"/>
                <a:gd name="connsiteY37" fmla="*/ 221643 h 765639"/>
                <a:gd name="connsiteX38" fmla="*/ 1500092 w 9182100"/>
                <a:gd name="connsiteY38" fmla="*/ 245551 h 765639"/>
                <a:gd name="connsiteX39" fmla="*/ 1130046 w 9182100"/>
                <a:gd name="connsiteY39" fmla="*/ 318227 h 765639"/>
                <a:gd name="connsiteX40" fmla="*/ 944880 w 9182100"/>
                <a:gd name="connsiteY40" fmla="*/ 337658 h 765639"/>
                <a:gd name="connsiteX41" fmla="*/ 852583 w 9182100"/>
                <a:gd name="connsiteY41" fmla="*/ 341944 h 765639"/>
                <a:gd name="connsiteX42" fmla="*/ 760476 w 9182100"/>
                <a:gd name="connsiteY42" fmla="*/ 343087 h 765639"/>
                <a:gd name="connsiteX43" fmla="*/ 577215 w 9182100"/>
                <a:gd name="connsiteY43" fmla="*/ 332800 h 765639"/>
                <a:gd name="connsiteX44" fmla="*/ 394907 w 9182100"/>
                <a:gd name="connsiteY44" fmla="*/ 305463 h 765639"/>
                <a:gd name="connsiteX45" fmla="*/ 211265 w 9182100"/>
                <a:gd name="connsiteY45" fmla="*/ 261363 h 765639"/>
                <a:gd name="connsiteX46" fmla="*/ 17526 w 9182100"/>
                <a:gd name="connsiteY46" fmla="*/ 204880 h 765639"/>
                <a:gd name="connsiteX47" fmla="*/ 0 w 9182100"/>
                <a:gd name="connsiteY47" fmla="*/ 199927 h 765639"/>
                <a:gd name="connsiteX48" fmla="*/ 0 w 9182100"/>
                <a:gd name="connsiteY48" fmla="*/ 526920 h 765639"/>
                <a:gd name="connsiteX49" fmla="*/ 100298 w 9182100"/>
                <a:gd name="connsiteY49" fmla="*/ 571973 h 765639"/>
                <a:gd name="connsiteX50" fmla="*/ 301562 w 9182100"/>
                <a:gd name="connsiteY50" fmla="*/ 649697 h 765639"/>
                <a:gd name="connsiteX51" fmla="*/ 731044 w 9182100"/>
                <a:gd name="connsiteY51" fmla="*/ 746947 h 765639"/>
                <a:gd name="connsiteX52" fmla="*/ 1168241 w 9182100"/>
                <a:gd name="connsiteY52" fmla="*/ 762759 h 765639"/>
                <a:gd name="connsiteX53" fmla="*/ 1596581 w 9182100"/>
                <a:gd name="connsiteY53" fmla="*/ 716944 h 765639"/>
                <a:gd name="connsiteX54" fmla="*/ 1701641 w 9182100"/>
                <a:gd name="connsiteY54" fmla="*/ 697894 h 765639"/>
                <a:gd name="connsiteX55" fmla="*/ 1752124 w 9182100"/>
                <a:gd name="connsiteY55" fmla="*/ 688273 h 765639"/>
                <a:gd name="connsiteX56" fmla="*/ 1797939 w 9182100"/>
                <a:gd name="connsiteY56" fmla="*/ 679891 h 765639"/>
                <a:gd name="connsiteX57" fmla="*/ 1988630 w 9182100"/>
                <a:gd name="connsiteY57" fmla="*/ 649316 h 765639"/>
                <a:gd name="connsiteX58" fmla="*/ 2376297 w 9182100"/>
                <a:gd name="connsiteY58" fmla="*/ 601691 h 765639"/>
                <a:gd name="connsiteX59" fmla="*/ 2570416 w 9182100"/>
                <a:gd name="connsiteY59" fmla="*/ 584165 h 765639"/>
                <a:gd name="connsiteX60" fmla="*/ 2764155 w 9182100"/>
                <a:gd name="connsiteY60" fmla="*/ 571497 h 765639"/>
                <a:gd name="connsiteX61" fmla="*/ 2956941 w 9182100"/>
                <a:gd name="connsiteY61" fmla="*/ 564163 h 765639"/>
                <a:gd name="connsiteX62" fmla="*/ 3148298 w 9182100"/>
                <a:gd name="connsiteY62" fmla="*/ 562639 h 765639"/>
                <a:gd name="connsiteX63" fmla="*/ 3337274 w 9182100"/>
                <a:gd name="connsiteY63" fmla="*/ 568544 h 765639"/>
                <a:gd name="connsiteX64" fmla="*/ 3522345 w 9182100"/>
                <a:gd name="connsiteY64" fmla="*/ 583308 h 765639"/>
                <a:gd name="connsiteX65" fmla="*/ 3567779 w 9182100"/>
                <a:gd name="connsiteY65" fmla="*/ 588642 h 765639"/>
                <a:gd name="connsiteX66" fmla="*/ 3613785 w 9182100"/>
                <a:gd name="connsiteY66" fmla="*/ 594357 h 765639"/>
                <a:gd name="connsiteX67" fmla="*/ 3713798 w 9182100"/>
                <a:gd name="connsiteY67" fmla="*/ 607882 h 765639"/>
                <a:gd name="connsiteX68" fmla="*/ 3913823 w 9182100"/>
                <a:gd name="connsiteY68" fmla="*/ 634838 h 765639"/>
                <a:gd name="connsiteX69" fmla="*/ 4315873 w 9182100"/>
                <a:gd name="connsiteY69" fmla="*/ 686273 h 765639"/>
                <a:gd name="connsiteX70" fmla="*/ 4517422 w 9182100"/>
                <a:gd name="connsiteY70" fmla="*/ 710086 h 765639"/>
                <a:gd name="connsiteX71" fmla="*/ 4728972 w 9182100"/>
                <a:gd name="connsiteY71" fmla="*/ 731422 h 765639"/>
                <a:gd name="connsiteX72" fmla="*/ 5162931 w 9182100"/>
                <a:gd name="connsiteY72" fmla="*/ 744185 h 765639"/>
                <a:gd name="connsiteX73" fmla="*/ 5594033 w 9182100"/>
                <a:gd name="connsiteY73" fmla="*/ 706466 h 765639"/>
                <a:gd name="connsiteX74" fmla="*/ 5982939 w 9182100"/>
                <a:gd name="connsiteY74" fmla="*/ 655793 h 765639"/>
                <a:gd name="connsiteX75" fmla="*/ 6075045 w 9182100"/>
                <a:gd name="connsiteY75" fmla="*/ 648459 h 765639"/>
                <a:gd name="connsiteX76" fmla="*/ 6167819 w 9182100"/>
                <a:gd name="connsiteY76" fmla="*/ 643887 h 765639"/>
                <a:gd name="connsiteX77" fmla="*/ 6361081 w 9182100"/>
                <a:gd name="connsiteY77" fmla="*/ 639124 h 765639"/>
                <a:gd name="connsiteX78" fmla="*/ 6757321 w 9182100"/>
                <a:gd name="connsiteY78" fmla="*/ 640458 h 765639"/>
                <a:gd name="connsiteX79" fmla="*/ 7156704 w 9182100"/>
                <a:gd name="connsiteY79" fmla="*/ 649030 h 765639"/>
                <a:gd name="connsiteX80" fmla="*/ 7556373 w 9182100"/>
                <a:gd name="connsiteY80" fmla="*/ 662365 h 765639"/>
                <a:gd name="connsiteX81" fmla="*/ 7952328 w 9182100"/>
                <a:gd name="connsiteY81" fmla="*/ 682177 h 765639"/>
                <a:gd name="connsiteX82" fmla="*/ 8000714 w 9182100"/>
                <a:gd name="connsiteY82" fmla="*/ 685511 h 765639"/>
                <a:gd name="connsiteX83" fmla="*/ 8047196 w 9182100"/>
                <a:gd name="connsiteY83" fmla="*/ 689416 h 765639"/>
                <a:gd name="connsiteX84" fmla="*/ 8097965 w 9182100"/>
                <a:gd name="connsiteY84" fmla="*/ 693893 h 765639"/>
                <a:gd name="connsiteX85" fmla="*/ 8152733 w 9182100"/>
                <a:gd name="connsiteY85" fmla="*/ 697894 h 765639"/>
                <a:gd name="connsiteX86" fmla="*/ 8363903 w 9182100"/>
                <a:gd name="connsiteY86" fmla="*/ 705133 h 765639"/>
                <a:gd name="connsiteX87" fmla="*/ 8777764 w 9182100"/>
                <a:gd name="connsiteY87" fmla="*/ 698084 h 765639"/>
                <a:gd name="connsiteX88" fmla="*/ 9182005 w 9182100"/>
                <a:gd name="connsiteY88" fmla="*/ 668366 h 765639"/>
                <a:gd name="connsiteX89" fmla="*/ 9182005 w 9182100"/>
                <a:gd name="connsiteY89" fmla="*/ 351088 h 7656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</a:cxnLst>
              <a:rect l="l" t="t" r="r" b="b"/>
              <a:pathLst>
                <a:path w="9182100" h="765639">
                  <a:moveTo>
                    <a:pt x="9182100" y="351088"/>
                  </a:moveTo>
                  <a:cubicBezTo>
                    <a:pt x="9180862" y="351088"/>
                    <a:pt x="9179719" y="350993"/>
                    <a:pt x="9178480" y="350993"/>
                  </a:cubicBezTo>
                  <a:cubicBezTo>
                    <a:pt x="9047607" y="346421"/>
                    <a:pt x="8915591" y="337944"/>
                    <a:pt x="8783955" y="327561"/>
                  </a:cubicBezTo>
                  <a:cubicBezTo>
                    <a:pt x="8652320" y="316894"/>
                    <a:pt x="8520589" y="304416"/>
                    <a:pt x="8390763" y="288795"/>
                  </a:cubicBezTo>
                  <a:cubicBezTo>
                    <a:pt x="8325898" y="281175"/>
                    <a:pt x="8261509" y="272602"/>
                    <a:pt x="8199502" y="262601"/>
                  </a:cubicBezTo>
                  <a:cubicBezTo>
                    <a:pt x="8184070" y="260029"/>
                    <a:pt x="8168831" y="257553"/>
                    <a:pt x="8153972" y="254886"/>
                  </a:cubicBezTo>
                  <a:lnTo>
                    <a:pt x="8131588" y="250790"/>
                  </a:lnTo>
                  <a:lnTo>
                    <a:pt x="8104632" y="246504"/>
                  </a:lnTo>
                  <a:cubicBezTo>
                    <a:pt x="8086725" y="243741"/>
                    <a:pt x="8068247" y="240598"/>
                    <a:pt x="8050911" y="238217"/>
                  </a:cubicBezTo>
                  <a:lnTo>
                    <a:pt x="7998810" y="230978"/>
                  </a:lnTo>
                  <a:cubicBezTo>
                    <a:pt x="7860697" y="212023"/>
                    <a:pt x="7725633" y="198021"/>
                    <a:pt x="7589902" y="183925"/>
                  </a:cubicBezTo>
                  <a:cubicBezTo>
                    <a:pt x="7454360" y="170304"/>
                    <a:pt x="7319010" y="158779"/>
                    <a:pt x="7183469" y="147634"/>
                  </a:cubicBezTo>
                  <a:cubicBezTo>
                    <a:pt x="7047929" y="137252"/>
                    <a:pt x="6912198" y="127632"/>
                    <a:pt x="6775990" y="119821"/>
                  </a:cubicBezTo>
                  <a:cubicBezTo>
                    <a:pt x="6639592" y="112582"/>
                    <a:pt x="6503194" y="105439"/>
                    <a:pt x="6364795" y="102391"/>
                  </a:cubicBezTo>
                  <a:cubicBezTo>
                    <a:pt x="6295263" y="101057"/>
                    <a:pt x="6225826" y="99819"/>
                    <a:pt x="6154293" y="100581"/>
                  </a:cubicBezTo>
                  <a:cubicBezTo>
                    <a:pt x="6136577" y="100581"/>
                    <a:pt x="6118860" y="100581"/>
                    <a:pt x="6100287" y="101343"/>
                  </a:cubicBezTo>
                  <a:cubicBezTo>
                    <a:pt x="6081903" y="101819"/>
                    <a:pt x="6063615" y="102486"/>
                    <a:pt x="6045327" y="103438"/>
                  </a:cubicBezTo>
                  <a:cubicBezTo>
                    <a:pt x="6008656" y="104962"/>
                    <a:pt x="5972175" y="107439"/>
                    <a:pt x="5935980" y="110296"/>
                  </a:cubicBezTo>
                  <a:cubicBezTo>
                    <a:pt x="5790724" y="121631"/>
                    <a:pt x="5651659" y="142110"/>
                    <a:pt x="5523357" y="157635"/>
                  </a:cubicBezTo>
                  <a:cubicBezTo>
                    <a:pt x="5394484" y="173542"/>
                    <a:pt x="5273040" y="183543"/>
                    <a:pt x="5149882" y="185639"/>
                  </a:cubicBezTo>
                  <a:cubicBezTo>
                    <a:pt x="5027010" y="187925"/>
                    <a:pt x="4902803" y="182210"/>
                    <a:pt x="4777073" y="170685"/>
                  </a:cubicBezTo>
                  <a:lnTo>
                    <a:pt x="4729925" y="166208"/>
                  </a:lnTo>
                  <a:lnTo>
                    <a:pt x="4682585" y="161064"/>
                  </a:lnTo>
                  <a:cubicBezTo>
                    <a:pt x="4666869" y="159445"/>
                    <a:pt x="4650963" y="157350"/>
                    <a:pt x="4635151" y="155445"/>
                  </a:cubicBezTo>
                  <a:lnTo>
                    <a:pt x="4611434" y="152492"/>
                  </a:lnTo>
                  <a:cubicBezTo>
                    <a:pt x="4603623" y="151539"/>
                    <a:pt x="4595622" y="150587"/>
                    <a:pt x="4587145" y="149349"/>
                  </a:cubicBezTo>
                  <a:lnTo>
                    <a:pt x="4387977" y="122774"/>
                  </a:lnTo>
                  <a:lnTo>
                    <a:pt x="3989356" y="68577"/>
                  </a:lnTo>
                  <a:lnTo>
                    <a:pt x="3789140" y="42192"/>
                  </a:lnTo>
                  <a:lnTo>
                    <a:pt x="3689033" y="29143"/>
                  </a:lnTo>
                  <a:lnTo>
                    <a:pt x="3634835" y="22571"/>
                  </a:lnTo>
                  <a:cubicBezTo>
                    <a:pt x="3616452" y="20285"/>
                    <a:pt x="3598069" y="18380"/>
                    <a:pt x="3579876" y="16856"/>
                  </a:cubicBezTo>
                  <a:cubicBezTo>
                    <a:pt x="3433667" y="3140"/>
                    <a:pt x="3289840" y="-1622"/>
                    <a:pt x="3147441" y="473"/>
                  </a:cubicBezTo>
                  <a:cubicBezTo>
                    <a:pt x="3005138" y="2283"/>
                    <a:pt x="2864263" y="10188"/>
                    <a:pt x="2724722" y="22857"/>
                  </a:cubicBezTo>
                  <a:cubicBezTo>
                    <a:pt x="2445353" y="48098"/>
                    <a:pt x="2171129" y="90198"/>
                    <a:pt x="1898428" y="147730"/>
                  </a:cubicBezTo>
                  <a:cubicBezTo>
                    <a:pt x="1830134" y="162208"/>
                    <a:pt x="1762030" y="177448"/>
                    <a:pt x="1692878" y="195069"/>
                  </a:cubicBezTo>
                  <a:lnTo>
                    <a:pt x="1640205" y="208785"/>
                  </a:lnTo>
                  <a:lnTo>
                    <a:pt x="1592294" y="221643"/>
                  </a:lnTo>
                  <a:cubicBezTo>
                    <a:pt x="1561624" y="229740"/>
                    <a:pt x="1530858" y="238503"/>
                    <a:pt x="1500092" y="245551"/>
                  </a:cubicBezTo>
                  <a:cubicBezTo>
                    <a:pt x="1377125" y="276412"/>
                    <a:pt x="1253490" y="300987"/>
                    <a:pt x="1130046" y="318227"/>
                  </a:cubicBezTo>
                  <a:cubicBezTo>
                    <a:pt x="1068229" y="326895"/>
                    <a:pt x="1006602" y="333086"/>
                    <a:pt x="944880" y="337658"/>
                  </a:cubicBezTo>
                  <a:cubicBezTo>
                    <a:pt x="914114" y="339277"/>
                    <a:pt x="883253" y="341563"/>
                    <a:pt x="852583" y="341944"/>
                  </a:cubicBezTo>
                  <a:cubicBezTo>
                    <a:pt x="821817" y="343278"/>
                    <a:pt x="791147" y="342992"/>
                    <a:pt x="760476" y="343087"/>
                  </a:cubicBezTo>
                  <a:cubicBezTo>
                    <a:pt x="699230" y="342135"/>
                    <a:pt x="638175" y="338706"/>
                    <a:pt x="577215" y="332800"/>
                  </a:cubicBezTo>
                  <a:cubicBezTo>
                    <a:pt x="516255" y="326895"/>
                    <a:pt x="455771" y="317179"/>
                    <a:pt x="394907" y="305463"/>
                  </a:cubicBezTo>
                  <a:cubicBezTo>
                    <a:pt x="334137" y="293557"/>
                    <a:pt x="273368" y="278412"/>
                    <a:pt x="211265" y="261363"/>
                  </a:cubicBezTo>
                  <a:cubicBezTo>
                    <a:pt x="149066" y="244123"/>
                    <a:pt x="85820" y="224310"/>
                    <a:pt x="17526" y="204880"/>
                  </a:cubicBezTo>
                  <a:cubicBezTo>
                    <a:pt x="11716" y="203165"/>
                    <a:pt x="5906" y="201546"/>
                    <a:pt x="0" y="199927"/>
                  </a:cubicBezTo>
                  <a:lnTo>
                    <a:pt x="0" y="526920"/>
                  </a:lnTo>
                  <a:cubicBezTo>
                    <a:pt x="32576" y="541874"/>
                    <a:pt x="66104" y="557114"/>
                    <a:pt x="100298" y="571973"/>
                  </a:cubicBezTo>
                  <a:cubicBezTo>
                    <a:pt x="164973" y="600167"/>
                    <a:pt x="232410" y="626456"/>
                    <a:pt x="301562" y="649697"/>
                  </a:cubicBezTo>
                  <a:cubicBezTo>
                    <a:pt x="439865" y="696655"/>
                    <a:pt x="585216" y="728754"/>
                    <a:pt x="731044" y="746947"/>
                  </a:cubicBezTo>
                  <a:cubicBezTo>
                    <a:pt x="876967" y="764664"/>
                    <a:pt x="1023652" y="769426"/>
                    <a:pt x="1168241" y="762759"/>
                  </a:cubicBezTo>
                  <a:cubicBezTo>
                    <a:pt x="1313021" y="756663"/>
                    <a:pt x="1455896" y="740185"/>
                    <a:pt x="1596581" y="716944"/>
                  </a:cubicBezTo>
                  <a:cubicBezTo>
                    <a:pt x="1632014" y="711610"/>
                    <a:pt x="1666685" y="704371"/>
                    <a:pt x="1701641" y="697894"/>
                  </a:cubicBezTo>
                  <a:lnTo>
                    <a:pt x="1752124" y="688273"/>
                  </a:lnTo>
                  <a:lnTo>
                    <a:pt x="1797939" y="679891"/>
                  </a:lnTo>
                  <a:cubicBezTo>
                    <a:pt x="1860328" y="669128"/>
                    <a:pt x="1924431" y="658746"/>
                    <a:pt x="1988630" y="649316"/>
                  </a:cubicBezTo>
                  <a:cubicBezTo>
                    <a:pt x="2117217" y="630838"/>
                    <a:pt x="2246852" y="614645"/>
                    <a:pt x="2376297" y="601691"/>
                  </a:cubicBezTo>
                  <a:cubicBezTo>
                    <a:pt x="2441067" y="595214"/>
                    <a:pt x="2505742" y="589118"/>
                    <a:pt x="2570416" y="584165"/>
                  </a:cubicBezTo>
                  <a:cubicBezTo>
                    <a:pt x="2635091" y="579402"/>
                    <a:pt x="2699671" y="574831"/>
                    <a:pt x="2764155" y="571497"/>
                  </a:cubicBezTo>
                  <a:cubicBezTo>
                    <a:pt x="2828639" y="568068"/>
                    <a:pt x="2892933" y="565401"/>
                    <a:pt x="2956941" y="564163"/>
                  </a:cubicBezTo>
                  <a:cubicBezTo>
                    <a:pt x="3021045" y="562353"/>
                    <a:pt x="3084766" y="561972"/>
                    <a:pt x="3148298" y="562639"/>
                  </a:cubicBezTo>
                  <a:cubicBezTo>
                    <a:pt x="3211735" y="563305"/>
                    <a:pt x="3274695" y="565591"/>
                    <a:pt x="3337274" y="568544"/>
                  </a:cubicBezTo>
                  <a:cubicBezTo>
                    <a:pt x="3399568" y="572259"/>
                    <a:pt x="3461671" y="576259"/>
                    <a:pt x="3522345" y="583308"/>
                  </a:cubicBezTo>
                  <a:cubicBezTo>
                    <a:pt x="3537680" y="584737"/>
                    <a:pt x="3552730" y="586737"/>
                    <a:pt x="3567779" y="588642"/>
                  </a:cubicBezTo>
                  <a:lnTo>
                    <a:pt x="3613785" y="594357"/>
                  </a:lnTo>
                  <a:lnTo>
                    <a:pt x="3713798" y="607882"/>
                  </a:lnTo>
                  <a:lnTo>
                    <a:pt x="3913823" y="634838"/>
                  </a:lnTo>
                  <a:cubicBezTo>
                    <a:pt x="4047268" y="652078"/>
                    <a:pt x="4180904" y="670366"/>
                    <a:pt x="4315873" y="686273"/>
                  </a:cubicBezTo>
                  <a:lnTo>
                    <a:pt x="4517422" y="710086"/>
                  </a:lnTo>
                  <a:cubicBezTo>
                    <a:pt x="4586573" y="717896"/>
                    <a:pt x="4657916" y="725992"/>
                    <a:pt x="4728972" y="731422"/>
                  </a:cubicBezTo>
                  <a:cubicBezTo>
                    <a:pt x="4871371" y="743042"/>
                    <a:pt x="5016627" y="748376"/>
                    <a:pt x="5162931" y="744185"/>
                  </a:cubicBezTo>
                  <a:cubicBezTo>
                    <a:pt x="5308949" y="740566"/>
                    <a:pt x="5456111" y="725611"/>
                    <a:pt x="5594033" y="706466"/>
                  </a:cubicBezTo>
                  <a:cubicBezTo>
                    <a:pt x="5732621" y="687511"/>
                    <a:pt x="5859876" y="667033"/>
                    <a:pt x="5982939" y="655793"/>
                  </a:cubicBezTo>
                  <a:cubicBezTo>
                    <a:pt x="6013799" y="652936"/>
                    <a:pt x="6044375" y="650364"/>
                    <a:pt x="6075045" y="648459"/>
                  </a:cubicBezTo>
                  <a:cubicBezTo>
                    <a:pt x="6105906" y="646363"/>
                    <a:pt x="6135529" y="645125"/>
                    <a:pt x="6167819" y="643887"/>
                  </a:cubicBezTo>
                  <a:cubicBezTo>
                    <a:pt x="6230779" y="641125"/>
                    <a:pt x="6295930" y="640077"/>
                    <a:pt x="6361081" y="639124"/>
                  </a:cubicBezTo>
                  <a:cubicBezTo>
                    <a:pt x="6491955" y="637981"/>
                    <a:pt x="6624638" y="638553"/>
                    <a:pt x="6757321" y="640458"/>
                  </a:cubicBezTo>
                  <a:cubicBezTo>
                    <a:pt x="6890195" y="642553"/>
                    <a:pt x="7023449" y="645030"/>
                    <a:pt x="7156704" y="649030"/>
                  </a:cubicBezTo>
                  <a:cubicBezTo>
                    <a:pt x="7289959" y="652650"/>
                    <a:pt x="7423404" y="656841"/>
                    <a:pt x="7556373" y="662365"/>
                  </a:cubicBezTo>
                  <a:cubicBezTo>
                    <a:pt x="7689152" y="667509"/>
                    <a:pt x="7822502" y="673986"/>
                    <a:pt x="7952328" y="682177"/>
                  </a:cubicBezTo>
                  <a:lnTo>
                    <a:pt x="8000714" y="685511"/>
                  </a:lnTo>
                  <a:cubicBezTo>
                    <a:pt x="8016811" y="686654"/>
                    <a:pt x="8031670" y="688178"/>
                    <a:pt x="8047196" y="689416"/>
                  </a:cubicBezTo>
                  <a:lnTo>
                    <a:pt x="8097965" y="693893"/>
                  </a:lnTo>
                  <a:cubicBezTo>
                    <a:pt x="8116539" y="695417"/>
                    <a:pt x="8134731" y="696846"/>
                    <a:pt x="8152733" y="697894"/>
                  </a:cubicBezTo>
                  <a:cubicBezTo>
                    <a:pt x="8224647" y="701989"/>
                    <a:pt x="8294465" y="704085"/>
                    <a:pt x="8363903" y="705133"/>
                  </a:cubicBezTo>
                  <a:cubicBezTo>
                    <a:pt x="8502777" y="706657"/>
                    <a:pt x="8640223" y="704180"/>
                    <a:pt x="8777764" y="698084"/>
                  </a:cubicBezTo>
                  <a:cubicBezTo>
                    <a:pt x="8912352" y="692083"/>
                    <a:pt x="9046845" y="682749"/>
                    <a:pt x="9182005" y="668366"/>
                  </a:cubicBezTo>
                  <a:lnTo>
                    <a:pt x="9182005" y="351088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24D9AA2D-E102-8ADB-106A-A4F0BC393A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" y="0"/>
            <a:ext cx="4128874" cy="6956139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8BF4EA59-84A2-EF6B-1D99-99DB271C78C9}"/>
              </a:ext>
            </a:extLst>
          </p:cNvPr>
          <p:cNvSpPr/>
          <p:nvPr/>
        </p:nvSpPr>
        <p:spPr>
          <a:xfrm>
            <a:off x="447472" y="2256816"/>
            <a:ext cx="1741251" cy="43774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808DF5FE-657A-DED5-815E-A85ACCCF6B9C}"/>
              </a:ext>
            </a:extLst>
          </p:cNvPr>
          <p:cNvSpPr/>
          <p:nvPr/>
        </p:nvSpPr>
        <p:spPr>
          <a:xfrm>
            <a:off x="2179994" y="818330"/>
            <a:ext cx="357808" cy="357808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552F07E-1FEB-F3D5-A822-694AC03375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4990068"/>
            <a:ext cx="7470877" cy="1000655"/>
          </a:xfrm>
          <a:solidFill>
            <a:srgbClr val="FFFFAF"/>
          </a:solidFill>
          <a:effectLst>
            <a:softEdge rad="76200"/>
          </a:effectLst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dirty="0">
                <a:solidFill>
                  <a:schemeClr val="tx2"/>
                </a:solidFill>
              </a:rPr>
              <a:t>Upload your project area shapefile.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8967E33-409A-EB32-DA69-40ABC70BF0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46220" y="3232328"/>
            <a:ext cx="3429297" cy="3429297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663B04E-B8EE-442C-8EE2-EBADB9F5D1B6}"/>
              </a:ext>
            </a:extLst>
          </p:cNvPr>
          <p:cNvCxnSpPr>
            <a:cxnSpLocks/>
          </p:cNvCxnSpPr>
          <p:nvPr/>
        </p:nvCxnSpPr>
        <p:spPr>
          <a:xfrm flipH="1" flipV="1">
            <a:off x="2332388" y="2475688"/>
            <a:ext cx="6313832" cy="12305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9A2185D9-AF45-DF05-687A-EFA24FFAB618}"/>
                  </a:ext>
                </a:extLst>
              </p14:cNvPr>
              <p14:cNvContentPartPr/>
              <p14:nvPr/>
            </p14:nvContentPartPr>
            <p14:xfrm>
              <a:off x="9493782" y="3902683"/>
              <a:ext cx="1246680" cy="3744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9A2185D9-AF45-DF05-687A-EFA24FFAB618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9404142" y="3722683"/>
                <a:ext cx="1426320" cy="397080"/>
              </a:xfrm>
              <a:prstGeom prst="rect">
                <a:avLst/>
              </a:prstGeom>
            </p:spPr>
          </p:pic>
        </mc:Fallback>
      </mc:AlternateContent>
      <p:pic>
        <p:nvPicPr>
          <p:cNvPr id="25" name="Picture 24">
            <a:extLst>
              <a:ext uri="{FF2B5EF4-FFF2-40B4-BE49-F238E27FC236}">
                <a16:creationId xmlns:a16="http://schemas.microsoft.com/office/drawing/2014/main" id="{F047BF20-9A34-C029-5F6F-04B59B95E3C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43076" y="6057398"/>
            <a:ext cx="2517866" cy="570788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2F521BD2-B6B2-F254-2E17-AFD6A79E0134}"/>
              </a:ext>
            </a:extLst>
          </p:cNvPr>
          <p:cNvSpPr txBox="1"/>
          <p:nvPr/>
        </p:nvSpPr>
        <p:spPr>
          <a:xfrm>
            <a:off x="8404698" y="3259182"/>
            <a:ext cx="2664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1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A6B48A9-4AD3-2087-9A20-3905F91BD8E2}"/>
              </a:ext>
            </a:extLst>
          </p:cNvPr>
          <p:cNvSpPr txBox="1"/>
          <p:nvPr/>
        </p:nvSpPr>
        <p:spPr>
          <a:xfrm>
            <a:off x="8391727" y="4870732"/>
            <a:ext cx="2664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2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2A5BF78-DA6A-1B5B-B5A4-B7E0FF6CD53C}"/>
              </a:ext>
            </a:extLst>
          </p:cNvPr>
          <p:cNvSpPr txBox="1"/>
          <p:nvPr/>
        </p:nvSpPr>
        <p:spPr>
          <a:xfrm>
            <a:off x="8391726" y="6359069"/>
            <a:ext cx="2664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3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29" name="Ink 28">
                <a:extLst>
                  <a:ext uri="{FF2B5EF4-FFF2-40B4-BE49-F238E27FC236}">
                    <a16:creationId xmlns:a16="http://schemas.microsoft.com/office/drawing/2014/main" id="{29C1EEC4-EBA2-90FF-EAE9-75BF7240ED5E}"/>
                  </a:ext>
                </a:extLst>
              </p14:cNvPr>
              <p14:cNvContentPartPr/>
              <p14:nvPr/>
            </p14:nvContentPartPr>
            <p14:xfrm>
              <a:off x="8715462" y="5038483"/>
              <a:ext cx="806760" cy="360"/>
            </p14:xfrm>
          </p:contentPart>
        </mc:Choice>
        <mc:Fallback xmlns="">
          <p:pic>
            <p:nvPicPr>
              <p:cNvPr id="29" name="Ink 28">
                <a:extLst>
                  <a:ext uri="{FF2B5EF4-FFF2-40B4-BE49-F238E27FC236}">
                    <a16:creationId xmlns:a16="http://schemas.microsoft.com/office/drawing/2014/main" id="{29C1EEC4-EBA2-90FF-EAE9-75BF7240ED5E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8643462" y="4894483"/>
                <a:ext cx="950400" cy="28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30" name="Ink 29">
                <a:extLst>
                  <a:ext uri="{FF2B5EF4-FFF2-40B4-BE49-F238E27FC236}">
                    <a16:creationId xmlns:a16="http://schemas.microsoft.com/office/drawing/2014/main" id="{5FE1D51F-4504-C7CD-3F1E-D823B378EDD3}"/>
                  </a:ext>
                </a:extLst>
              </p14:cNvPr>
              <p14:cNvContentPartPr/>
              <p14:nvPr/>
            </p14:nvContentPartPr>
            <p14:xfrm>
              <a:off x="8851902" y="6496843"/>
              <a:ext cx="981720" cy="30240"/>
            </p14:xfrm>
          </p:contentPart>
        </mc:Choice>
        <mc:Fallback xmlns="">
          <p:pic>
            <p:nvPicPr>
              <p:cNvPr id="30" name="Ink 29">
                <a:extLst>
                  <a:ext uri="{FF2B5EF4-FFF2-40B4-BE49-F238E27FC236}">
                    <a16:creationId xmlns:a16="http://schemas.microsoft.com/office/drawing/2014/main" id="{5FE1D51F-4504-C7CD-3F1E-D823B378EDD3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8780262" y="6353203"/>
                <a:ext cx="1125360" cy="317880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Graphic 6" descr="Badge 1 with solid fill">
            <a:extLst>
              <a:ext uri="{FF2B5EF4-FFF2-40B4-BE49-F238E27FC236}">
                <a16:creationId xmlns:a16="http://schemas.microsoft.com/office/drawing/2014/main" id="{46887C63-5178-EE16-2E8B-2D56DD05754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-27791" y="1896942"/>
            <a:ext cx="548640" cy="548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907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1AD8183-CC37-8808-6C19-E8BEF55FEC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161B9AD-DFD6-C3FF-6346-4B3DF8D561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751DD57-6009-E6C4-A8AC-4CA8FF1B53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5116529"/>
            <a:ext cx="10592174" cy="100065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dirty="0">
                <a:solidFill>
                  <a:schemeClr val="tx2"/>
                </a:solidFill>
              </a:rPr>
              <a:t>Draw your project area </a:t>
            </a:r>
            <a:r>
              <a:rPr lang="en-US" sz="2400" dirty="0">
                <a:solidFill>
                  <a:schemeClr val="tx2"/>
                </a:solidFill>
              </a:rPr>
              <a:t>(closed polygon)</a:t>
            </a:r>
            <a:r>
              <a:rPr lang="en-US" sz="4000" dirty="0">
                <a:solidFill>
                  <a:schemeClr val="tx2"/>
                </a:solidFill>
              </a:rPr>
              <a:t>.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DFF246D-567D-AC02-0209-661DDE05F3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22759" b="5820"/>
          <a:stretch/>
        </p:blipFill>
        <p:spPr>
          <a:xfrm>
            <a:off x="-1" y="10"/>
            <a:ext cx="12192001" cy="4201449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1040D4E0-EE53-94C6-1E1C-E514866719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2941813"/>
            <a:ext cx="12188952" cy="1828800"/>
            <a:chOff x="-305" y="3144820"/>
            <a:chExt cx="9182100" cy="1551136"/>
          </a:xfrm>
        </p:grpSpPr>
        <p:sp useBgFill="1">
          <p:nvSpPr>
            <p:cNvPr id="13" name="Freeform: Shape 12">
              <a:extLst>
                <a:ext uri="{FF2B5EF4-FFF2-40B4-BE49-F238E27FC236}">
                  <a16:creationId xmlns:a16="http://schemas.microsoft.com/office/drawing/2014/main" id="{F0284E50-F061-1D92-4E68-E3B4192D59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676854"/>
              <a:ext cx="9182100" cy="1019102"/>
            </a:xfrm>
            <a:custGeom>
              <a:avLst/>
              <a:gdLst>
                <a:gd name="connsiteX0" fmla="*/ 0 w 9182100"/>
                <a:gd name="connsiteY0" fmla="*/ 1019102 h 1019102"/>
                <a:gd name="connsiteX1" fmla="*/ 9182100 w 9182100"/>
                <a:gd name="connsiteY1" fmla="*/ 1019102 h 1019102"/>
                <a:gd name="connsiteX2" fmla="*/ 9182100 w 9182100"/>
                <a:gd name="connsiteY2" fmla="*/ 273009 h 1019102"/>
                <a:gd name="connsiteX3" fmla="*/ 9065895 w 9182100"/>
                <a:gd name="connsiteY3" fmla="*/ 278343 h 1019102"/>
                <a:gd name="connsiteX4" fmla="*/ 8261890 w 9182100"/>
                <a:gd name="connsiteY4" fmla="*/ 257769 h 1019102"/>
                <a:gd name="connsiteX5" fmla="*/ 8038624 w 9182100"/>
                <a:gd name="connsiteY5" fmla="*/ 235956 h 1019102"/>
                <a:gd name="connsiteX6" fmla="*/ 7862221 w 9182100"/>
                <a:gd name="connsiteY6" fmla="*/ 213097 h 1019102"/>
                <a:gd name="connsiteX7" fmla="*/ 6238780 w 9182100"/>
                <a:gd name="connsiteY7" fmla="*/ 126419 h 1019102"/>
                <a:gd name="connsiteX8" fmla="*/ 5828729 w 9182100"/>
                <a:gd name="connsiteY8" fmla="*/ 142421 h 1019102"/>
                <a:gd name="connsiteX9" fmla="*/ 5227606 w 9182100"/>
                <a:gd name="connsiteY9" fmla="*/ 219764 h 1019102"/>
                <a:gd name="connsiteX10" fmla="*/ 4394359 w 9182100"/>
                <a:gd name="connsiteY10" fmla="*/ 190713 h 1019102"/>
                <a:gd name="connsiteX11" fmla="*/ 3789236 w 9182100"/>
                <a:gd name="connsiteY11" fmla="*/ 107655 h 1019102"/>
                <a:gd name="connsiteX12" fmla="*/ 3391567 w 9182100"/>
                <a:gd name="connsiteY12" fmla="*/ 30502 h 1019102"/>
                <a:gd name="connsiteX13" fmla="*/ 2180177 w 9182100"/>
                <a:gd name="connsiteY13" fmla="*/ 67745 h 1019102"/>
                <a:gd name="connsiteX14" fmla="*/ 1543336 w 9182100"/>
                <a:gd name="connsiteY14" fmla="*/ 209953 h 1019102"/>
                <a:gd name="connsiteX15" fmla="*/ 1276731 w 9182100"/>
                <a:gd name="connsiteY15" fmla="*/ 286439 h 1019102"/>
                <a:gd name="connsiteX16" fmla="*/ 441293 w 9182100"/>
                <a:gd name="connsiteY16" fmla="*/ 292345 h 1019102"/>
                <a:gd name="connsiteX17" fmla="*/ 0 w 9182100"/>
                <a:gd name="connsiteY17" fmla="*/ 135563 h 1019102"/>
                <a:gd name="connsiteX18" fmla="*/ 0 w 9182100"/>
                <a:gd name="connsiteY18" fmla="*/ 1019102 h 1019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82100" h="1019102">
                  <a:moveTo>
                    <a:pt x="0" y="1019102"/>
                  </a:moveTo>
                  <a:lnTo>
                    <a:pt x="9182100" y="1019102"/>
                  </a:lnTo>
                  <a:lnTo>
                    <a:pt x="9182100" y="273009"/>
                  </a:lnTo>
                  <a:cubicBezTo>
                    <a:pt x="9143429" y="275485"/>
                    <a:pt x="9104662" y="277200"/>
                    <a:pt x="9065895" y="278343"/>
                  </a:cubicBezTo>
                  <a:cubicBezTo>
                    <a:pt x="8798243" y="285201"/>
                    <a:pt x="8529066" y="277009"/>
                    <a:pt x="8261890" y="257769"/>
                  </a:cubicBezTo>
                  <a:cubicBezTo>
                    <a:pt x="8187024" y="251863"/>
                    <a:pt x="8112443" y="245386"/>
                    <a:pt x="8038624" y="235956"/>
                  </a:cubicBezTo>
                  <a:cubicBezTo>
                    <a:pt x="7980140" y="228051"/>
                    <a:pt x="7920228" y="219002"/>
                    <a:pt x="7862221" y="213097"/>
                  </a:cubicBezTo>
                  <a:cubicBezTo>
                    <a:pt x="7322439" y="159280"/>
                    <a:pt x="6780943" y="130991"/>
                    <a:pt x="6238780" y="126419"/>
                  </a:cubicBezTo>
                  <a:cubicBezTo>
                    <a:pt x="6102477" y="126324"/>
                    <a:pt x="5964745" y="128800"/>
                    <a:pt x="5828729" y="142421"/>
                  </a:cubicBezTo>
                  <a:cubicBezTo>
                    <a:pt x="5624703" y="162328"/>
                    <a:pt x="5429441" y="202048"/>
                    <a:pt x="5227606" y="219764"/>
                  </a:cubicBezTo>
                  <a:cubicBezTo>
                    <a:pt x="4950238" y="245767"/>
                    <a:pt x="4670393" y="228527"/>
                    <a:pt x="4394359" y="190713"/>
                  </a:cubicBezTo>
                  <a:cubicBezTo>
                    <a:pt x="4193381" y="163090"/>
                    <a:pt x="3988880" y="147755"/>
                    <a:pt x="3789236" y="107655"/>
                  </a:cubicBezTo>
                  <a:cubicBezTo>
                    <a:pt x="3660743" y="85271"/>
                    <a:pt x="3520249" y="51648"/>
                    <a:pt x="3391567" y="30502"/>
                  </a:cubicBezTo>
                  <a:cubicBezTo>
                    <a:pt x="2990469" y="-28553"/>
                    <a:pt x="2579370" y="5928"/>
                    <a:pt x="2180177" y="67745"/>
                  </a:cubicBezTo>
                  <a:cubicBezTo>
                    <a:pt x="1965198" y="103273"/>
                    <a:pt x="1751648" y="146136"/>
                    <a:pt x="1543336" y="209953"/>
                  </a:cubicBezTo>
                  <a:cubicBezTo>
                    <a:pt x="1456087" y="238528"/>
                    <a:pt x="1365885" y="264627"/>
                    <a:pt x="1276731" y="286439"/>
                  </a:cubicBezTo>
                  <a:cubicBezTo>
                    <a:pt x="1001173" y="335398"/>
                    <a:pt x="716471" y="346923"/>
                    <a:pt x="441293" y="292345"/>
                  </a:cubicBezTo>
                  <a:cubicBezTo>
                    <a:pt x="285655" y="263198"/>
                    <a:pt x="143923" y="198237"/>
                    <a:pt x="0" y="135563"/>
                  </a:cubicBezTo>
                  <a:lnTo>
                    <a:pt x="0" y="1019102"/>
                  </a:lnTo>
                  <a:close/>
                </a:path>
              </a:pathLst>
            </a:custGeom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F75DDCF3-B990-1309-4A3F-49E12E3C9F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144820"/>
              <a:ext cx="9182100" cy="932744"/>
            </a:xfrm>
            <a:custGeom>
              <a:avLst/>
              <a:gdLst>
                <a:gd name="connsiteX0" fmla="*/ 9182100 w 9182100"/>
                <a:gd name="connsiteY0" fmla="*/ 396420 h 932744"/>
                <a:gd name="connsiteX1" fmla="*/ 9103805 w 9182100"/>
                <a:gd name="connsiteY1" fmla="*/ 392229 h 932744"/>
                <a:gd name="connsiteX2" fmla="*/ 8712422 w 9182100"/>
                <a:gd name="connsiteY2" fmla="*/ 359749 h 932744"/>
                <a:gd name="connsiteX3" fmla="*/ 8322755 w 9182100"/>
                <a:gd name="connsiteY3" fmla="*/ 313362 h 932744"/>
                <a:gd name="connsiteX4" fmla="*/ 8134826 w 9182100"/>
                <a:gd name="connsiteY4" fmla="*/ 283930 h 932744"/>
                <a:gd name="connsiteX5" fmla="*/ 8090916 w 9182100"/>
                <a:gd name="connsiteY5" fmla="*/ 275643 h 932744"/>
                <a:gd name="connsiteX6" fmla="*/ 8069485 w 9182100"/>
                <a:gd name="connsiteY6" fmla="*/ 271262 h 932744"/>
                <a:gd name="connsiteX7" fmla="*/ 8041862 w 9182100"/>
                <a:gd name="connsiteY7" fmla="*/ 266595 h 932744"/>
                <a:gd name="connsiteX8" fmla="*/ 7986903 w 9182100"/>
                <a:gd name="connsiteY8" fmla="*/ 257546 h 932744"/>
                <a:gd name="connsiteX9" fmla="*/ 7934230 w 9182100"/>
                <a:gd name="connsiteY9" fmla="*/ 249640 h 932744"/>
                <a:gd name="connsiteX10" fmla="*/ 7727537 w 9182100"/>
                <a:gd name="connsiteY10" fmla="*/ 221922 h 932744"/>
                <a:gd name="connsiteX11" fmla="*/ 7625239 w 9182100"/>
                <a:gd name="connsiteY11" fmla="*/ 209730 h 932744"/>
                <a:gd name="connsiteX12" fmla="*/ 7523227 w 9182100"/>
                <a:gd name="connsiteY12" fmla="*/ 198110 h 932744"/>
                <a:gd name="connsiteX13" fmla="*/ 7115651 w 9182100"/>
                <a:gd name="connsiteY13" fmla="*/ 158010 h 932744"/>
                <a:gd name="connsiteX14" fmla="*/ 6706839 w 9182100"/>
                <a:gd name="connsiteY14" fmla="*/ 126958 h 932744"/>
                <a:gd name="connsiteX15" fmla="*/ 6604064 w 9182100"/>
                <a:gd name="connsiteY15" fmla="*/ 120862 h 932744"/>
                <a:gd name="connsiteX16" fmla="*/ 6501003 w 9182100"/>
                <a:gd name="connsiteY16" fmla="*/ 115338 h 932744"/>
                <a:gd name="connsiteX17" fmla="*/ 6397467 w 9182100"/>
                <a:gd name="connsiteY17" fmla="*/ 110385 h 932744"/>
                <a:gd name="connsiteX18" fmla="*/ 6293168 w 9182100"/>
                <a:gd name="connsiteY18" fmla="*/ 106860 h 932744"/>
                <a:gd name="connsiteX19" fmla="*/ 6079712 w 9182100"/>
                <a:gd name="connsiteY19" fmla="*/ 103908 h 932744"/>
                <a:gd name="connsiteX20" fmla="*/ 6024563 w 9182100"/>
                <a:gd name="connsiteY20" fmla="*/ 104479 h 932744"/>
                <a:gd name="connsiteX21" fmla="*/ 5968080 w 9182100"/>
                <a:gd name="connsiteY21" fmla="*/ 106479 h 932744"/>
                <a:gd name="connsiteX22" fmla="*/ 5855875 w 9182100"/>
                <a:gd name="connsiteY22" fmla="*/ 113242 h 932744"/>
                <a:gd name="connsiteX23" fmla="*/ 5439251 w 9182100"/>
                <a:gd name="connsiteY23" fmla="*/ 160105 h 932744"/>
                <a:gd name="connsiteX24" fmla="*/ 5075396 w 9182100"/>
                <a:gd name="connsiteY24" fmla="*/ 186585 h 932744"/>
                <a:gd name="connsiteX25" fmla="*/ 4712780 w 9182100"/>
                <a:gd name="connsiteY25" fmla="*/ 171249 h 932744"/>
                <a:gd name="connsiteX26" fmla="*/ 4666679 w 9182100"/>
                <a:gd name="connsiteY26" fmla="*/ 166773 h 932744"/>
                <a:gd name="connsiteX27" fmla="*/ 4620292 w 9182100"/>
                <a:gd name="connsiteY27" fmla="*/ 161629 h 932744"/>
                <a:gd name="connsiteX28" fmla="*/ 4573810 w 9182100"/>
                <a:gd name="connsiteY28" fmla="*/ 156009 h 932744"/>
                <a:gd name="connsiteX29" fmla="*/ 4550569 w 9182100"/>
                <a:gd name="connsiteY29" fmla="*/ 153057 h 932744"/>
                <a:gd name="connsiteX30" fmla="*/ 4538948 w 9182100"/>
                <a:gd name="connsiteY30" fmla="*/ 151628 h 932744"/>
                <a:gd name="connsiteX31" fmla="*/ 4526566 w 9182100"/>
                <a:gd name="connsiteY31" fmla="*/ 149913 h 932744"/>
                <a:gd name="connsiteX32" fmla="*/ 4327779 w 9182100"/>
                <a:gd name="connsiteY32" fmla="*/ 122862 h 932744"/>
                <a:gd name="connsiteX33" fmla="*/ 3929729 w 9182100"/>
                <a:gd name="connsiteY33" fmla="*/ 68189 h 932744"/>
                <a:gd name="connsiteX34" fmla="*/ 3729133 w 9182100"/>
                <a:gd name="connsiteY34" fmla="*/ 41900 h 932744"/>
                <a:gd name="connsiteX35" fmla="*/ 3628930 w 9182100"/>
                <a:gd name="connsiteY35" fmla="*/ 28946 h 932744"/>
                <a:gd name="connsiteX36" fmla="*/ 3573399 w 9182100"/>
                <a:gd name="connsiteY36" fmla="*/ 22278 h 932744"/>
                <a:gd name="connsiteX37" fmla="*/ 3516916 w 9182100"/>
                <a:gd name="connsiteY37" fmla="*/ 16468 h 932744"/>
                <a:gd name="connsiteX38" fmla="*/ 3074670 w 9182100"/>
                <a:gd name="connsiteY38" fmla="*/ 752 h 932744"/>
                <a:gd name="connsiteX39" fmla="*/ 2858738 w 9182100"/>
                <a:gd name="connsiteY39" fmla="*/ 8753 h 932744"/>
                <a:gd name="connsiteX40" fmla="*/ 2645474 w 9182100"/>
                <a:gd name="connsiteY40" fmla="*/ 25326 h 932744"/>
                <a:gd name="connsiteX41" fmla="*/ 1810798 w 9182100"/>
                <a:gd name="connsiteY41" fmla="*/ 158010 h 932744"/>
                <a:gd name="connsiteX42" fmla="*/ 1602772 w 9182100"/>
                <a:gd name="connsiteY42" fmla="*/ 208111 h 932744"/>
                <a:gd name="connsiteX43" fmla="*/ 1548860 w 9182100"/>
                <a:gd name="connsiteY43" fmla="*/ 222780 h 932744"/>
                <a:gd name="connsiteX44" fmla="*/ 1501331 w 9182100"/>
                <a:gd name="connsiteY44" fmla="*/ 236115 h 932744"/>
                <a:gd name="connsiteX45" fmla="*/ 1411224 w 9182100"/>
                <a:gd name="connsiteY45" fmla="*/ 260880 h 932744"/>
                <a:gd name="connsiteX46" fmla="*/ 1050893 w 9182100"/>
                <a:gd name="connsiteY46" fmla="*/ 338032 h 932744"/>
                <a:gd name="connsiteX47" fmla="*/ 871252 w 9182100"/>
                <a:gd name="connsiteY47" fmla="*/ 360511 h 932744"/>
                <a:gd name="connsiteX48" fmla="*/ 781812 w 9182100"/>
                <a:gd name="connsiteY48" fmla="*/ 366512 h 932744"/>
                <a:gd name="connsiteX49" fmla="*/ 692563 w 9182100"/>
                <a:gd name="connsiteY49" fmla="*/ 369655 h 932744"/>
                <a:gd name="connsiteX50" fmla="*/ 515017 w 9182100"/>
                <a:gd name="connsiteY50" fmla="*/ 363940 h 932744"/>
                <a:gd name="connsiteX51" fmla="*/ 337661 w 9182100"/>
                <a:gd name="connsiteY51" fmla="*/ 341937 h 932744"/>
                <a:gd name="connsiteX52" fmla="*/ 156972 w 9182100"/>
                <a:gd name="connsiteY52" fmla="*/ 303456 h 932744"/>
                <a:gd name="connsiteX53" fmla="*/ 0 w 9182100"/>
                <a:gd name="connsiteY53" fmla="*/ 261642 h 932744"/>
                <a:gd name="connsiteX54" fmla="*/ 0 w 9182100"/>
                <a:gd name="connsiteY54" fmla="*/ 713412 h 932744"/>
                <a:gd name="connsiteX55" fmla="*/ 9144 w 9182100"/>
                <a:gd name="connsiteY55" fmla="*/ 717699 h 932744"/>
                <a:gd name="connsiteX56" fmla="*/ 213360 w 9182100"/>
                <a:gd name="connsiteY56" fmla="*/ 801042 h 932744"/>
                <a:gd name="connsiteX57" fmla="*/ 653510 w 9182100"/>
                <a:gd name="connsiteY57" fmla="*/ 908199 h 932744"/>
                <a:gd name="connsiteX58" fmla="*/ 1101947 w 9182100"/>
                <a:gd name="connsiteY58" fmla="*/ 930773 h 932744"/>
                <a:gd name="connsiteX59" fmla="*/ 1540002 w 9182100"/>
                <a:gd name="connsiteY59" fmla="*/ 889434 h 932744"/>
                <a:gd name="connsiteX60" fmla="*/ 1647158 w 9182100"/>
                <a:gd name="connsiteY60" fmla="*/ 871242 h 932744"/>
                <a:gd name="connsiteX61" fmla="*/ 1698117 w 9182100"/>
                <a:gd name="connsiteY61" fmla="*/ 862193 h 932744"/>
                <a:gd name="connsiteX62" fmla="*/ 1742789 w 9182100"/>
                <a:gd name="connsiteY62" fmla="*/ 854668 h 932744"/>
                <a:gd name="connsiteX63" fmla="*/ 1931003 w 9182100"/>
                <a:gd name="connsiteY63" fmla="*/ 826950 h 932744"/>
                <a:gd name="connsiteX64" fmla="*/ 2314861 w 9182100"/>
                <a:gd name="connsiteY64" fmla="*/ 783897 h 932744"/>
                <a:gd name="connsiteX65" fmla="*/ 2506885 w 9182100"/>
                <a:gd name="connsiteY65" fmla="*/ 768086 h 932744"/>
                <a:gd name="connsiteX66" fmla="*/ 2602611 w 9182100"/>
                <a:gd name="connsiteY66" fmla="*/ 762085 h 932744"/>
                <a:gd name="connsiteX67" fmla="*/ 2698052 w 9182100"/>
                <a:gd name="connsiteY67" fmla="*/ 756846 h 932744"/>
                <a:gd name="connsiteX68" fmla="*/ 2887980 w 9182100"/>
                <a:gd name="connsiteY68" fmla="*/ 750846 h 932744"/>
                <a:gd name="connsiteX69" fmla="*/ 3075813 w 9182100"/>
                <a:gd name="connsiteY69" fmla="*/ 750179 h 932744"/>
                <a:gd name="connsiteX70" fmla="*/ 3168587 w 9182100"/>
                <a:gd name="connsiteY70" fmla="*/ 752751 h 932744"/>
                <a:gd name="connsiteX71" fmla="*/ 3260408 w 9182100"/>
                <a:gd name="connsiteY71" fmla="*/ 756656 h 932744"/>
                <a:gd name="connsiteX72" fmla="*/ 3440049 w 9182100"/>
                <a:gd name="connsiteY72" fmla="*/ 771610 h 932744"/>
                <a:gd name="connsiteX73" fmla="*/ 3483864 w 9182100"/>
                <a:gd name="connsiteY73" fmla="*/ 776849 h 932744"/>
                <a:gd name="connsiteX74" fmla="*/ 3528536 w 9182100"/>
                <a:gd name="connsiteY74" fmla="*/ 782469 h 932744"/>
                <a:gd name="connsiteX75" fmla="*/ 3628549 w 9182100"/>
                <a:gd name="connsiteY75" fmla="*/ 796089 h 932744"/>
                <a:gd name="connsiteX76" fmla="*/ 3828574 w 9182100"/>
                <a:gd name="connsiteY76" fmla="*/ 823140 h 932744"/>
                <a:gd name="connsiteX77" fmla="*/ 4231196 w 9182100"/>
                <a:gd name="connsiteY77" fmla="*/ 874099 h 932744"/>
                <a:gd name="connsiteX78" fmla="*/ 4433126 w 9182100"/>
                <a:gd name="connsiteY78" fmla="*/ 897435 h 932744"/>
                <a:gd name="connsiteX79" fmla="*/ 4485990 w 9182100"/>
                <a:gd name="connsiteY79" fmla="*/ 903246 h 932744"/>
                <a:gd name="connsiteX80" fmla="*/ 4539806 w 9182100"/>
                <a:gd name="connsiteY80" fmla="*/ 908961 h 932744"/>
                <a:gd name="connsiteX81" fmla="*/ 4593908 w 9182100"/>
                <a:gd name="connsiteY81" fmla="*/ 914199 h 932744"/>
                <a:gd name="connsiteX82" fmla="*/ 4648296 w 9182100"/>
                <a:gd name="connsiteY82" fmla="*/ 918771 h 932744"/>
                <a:gd name="connsiteX83" fmla="*/ 5092446 w 9182100"/>
                <a:gd name="connsiteY83" fmla="*/ 931154 h 932744"/>
                <a:gd name="connsiteX84" fmla="*/ 5533168 w 9182100"/>
                <a:gd name="connsiteY84" fmla="*/ 891816 h 932744"/>
                <a:gd name="connsiteX85" fmla="*/ 5918169 w 9182100"/>
                <a:gd name="connsiteY85" fmla="*/ 840666 h 932744"/>
                <a:gd name="connsiteX86" fmla="*/ 6007323 w 9182100"/>
                <a:gd name="connsiteY86" fmla="*/ 833237 h 932744"/>
                <a:gd name="connsiteX87" fmla="*/ 6051709 w 9182100"/>
                <a:gd name="connsiteY87" fmla="*/ 830570 h 932744"/>
                <a:gd name="connsiteX88" fmla="*/ 6097429 w 9182100"/>
                <a:gd name="connsiteY88" fmla="*/ 828379 h 932744"/>
                <a:gd name="connsiteX89" fmla="*/ 6287834 w 9182100"/>
                <a:gd name="connsiteY89" fmla="*/ 822569 h 932744"/>
                <a:gd name="connsiteX90" fmla="*/ 6681597 w 9182100"/>
                <a:gd name="connsiteY90" fmla="*/ 821235 h 932744"/>
                <a:gd name="connsiteX91" fmla="*/ 7079647 w 9182100"/>
                <a:gd name="connsiteY91" fmla="*/ 826569 h 932744"/>
                <a:gd name="connsiteX92" fmla="*/ 7478173 w 9182100"/>
                <a:gd name="connsiteY92" fmla="*/ 836094 h 932744"/>
                <a:gd name="connsiteX93" fmla="*/ 7871937 w 9182100"/>
                <a:gd name="connsiteY93" fmla="*/ 851430 h 932744"/>
                <a:gd name="connsiteX94" fmla="*/ 7919657 w 9182100"/>
                <a:gd name="connsiteY94" fmla="*/ 854097 h 932744"/>
                <a:gd name="connsiteX95" fmla="*/ 7964901 w 9182100"/>
                <a:gd name="connsiteY95" fmla="*/ 857240 h 932744"/>
                <a:gd name="connsiteX96" fmla="*/ 8015955 w 9182100"/>
                <a:gd name="connsiteY96" fmla="*/ 861050 h 932744"/>
                <a:gd name="connsiteX97" fmla="*/ 8072247 w 9182100"/>
                <a:gd name="connsiteY97" fmla="*/ 864384 h 932744"/>
                <a:gd name="connsiteX98" fmla="*/ 8286750 w 9182100"/>
                <a:gd name="connsiteY98" fmla="*/ 868384 h 932744"/>
                <a:gd name="connsiteX99" fmla="*/ 8704040 w 9182100"/>
                <a:gd name="connsiteY99" fmla="*/ 853716 h 932744"/>
                <a:gd name="connsiteX100" fmla="*/ 9120188 w 9182100"/>
                <a:gd name="connsiteY100" fmla="*/ 814092 h 932744"/>
                <a:gd name="connsiteX101" fmla="*/ 9181909 w 9182100"/>
                <a:gd name="connsiteY101" fmla="*/ 805519 h 932744"/>
                <a:gd name="connsiteX102" fmla="*/ 9181909 w 9182100"/>
                <a:gd name="connsiteY102" fmla="*/ 396420 h 9327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9182100" h="932744">
                  <a:moveTo>
                    <a:pt x="9182100" y="396420"/>
                  </a:moveTo>
                  <a:cubicBezTo>
                    <a:pt x="9156097" y="395182"/>
                    <a:pt x="9129999" y="393753"/>
                    <a:pt x="9103805" y="392229"/>
                  </a:cubicBezTo>
                  <a:cubicBezTo>
                    <a:pt x="8974169" y="384419"/>
                    <a:pt x="8843105" y="372989"/>
                    <a:pt x="8712422" y="359749"/>
                  </a:cubicBezTo>
                  <a:cubicBezTo>
                    <a:pt x="8581739" y="346319"/>
                    <a:pt x="8451056" y="331269"/>
                    <a:pt x="8322755" y="313362"/>
                  </a:cubicBezTo>
                  <a:cubicBezTo>
                    <a:pt x="8258747" y="304695"/>
                    <a:pt x="8195120" y="294979"/>
                    <a:pt x="8134826" y="283930"/>
                  </a:cubicBezTo>
                  <a:cubicBezTo>
                    <a:pt x="8119872" y="281168"/>
                    <a:pt x="8105013" y="278501"/>
                    <a:pt x="8090916" y="275643"/>
                  </a:cubicBezTo>
                  <a:lnTo>
                    <a:pt x="8069485" y="271262"/>
                  </a:lnTo>
                  <a:lnTo>
                    <a:pt x="8041862" y="266595"/>
                  </a:lnTo>
                  <a:cubicBezTo>
                    <a:pt x="8023574" y="263547"/>
                    <a:pt x="8004524" y="260213"/>
                    <a:pt x="7986903" y="257546"/>
                  </a:cubicBezTo>
                  <a:lnTo>
                    <a:pt x="7934230" y="249640"/>
                  </a:lnTo>
                  <a:cubicBezTo>
                    <a:pt x="7864221" y="239258"/>
                    <a:pt x="7795832" y="230209"/>
                    <a:pt x="7727537" y="221922"/>
                  </a:cubicBezTo>
                  <a:lnTo>
                    <a:pt x="7625239" y="209730"/>
                  </a:lnTo>
                  <a:lnTo>
                    <a:pt x="7523227" y="198110"/>
                  </a:lnTo>
                  <a:cubicBezTo>
                    <a:pt x="7387209" y="183060"/>
                    <a:pt x="7251573" y="170392"/>
                    <a:pt x="7115651" y="158010"/>
                  </a:cubicBezTo>
                  <a:cubicBezTo>
                    <a:pt x="6979730" y="146580"/>
                    <a:pt x="6843522" y="135721"/>
                    <a:pt x="6706839" y="126958"/>
                  </a:cubicBezTo>
                  <a:lnTo>
                    <a:pt x="6604064" y="120862"/>
                  </a:lnTo>
                  <a:cubicBezTo>
                    <a:pt x="6569869" y="118767"/>
                    <a:pt x="6535484" y="116862"/>
                    <a:pt x="6501003" y="115338"/>
                  </a:cubicBezTo>
                  <a:lnTo>
                    <a:pt x="6397467" y="110385"/>
                  </a:lnTo>
                  <a:lnTo>
                    <a:pt x="6293168" y="106860"/>
                  </a:lnTo>
                  <a:cubicBezTo>
                    <a:pt x="6222969" y="105146"/>
                    <a:pt x="6152769" y="103527"/>
                    <a:pt x="6079712" y="103908"/>
                  </a:cubicBezTo>
                  <a:cubicBezTo>
                    <a:pt x="6061710" y="103908"/>
                    <a:pt x="6043708" y="103812"/>
                    <a:pt x="6024563" y="104479"/>
                  </a:cubicBezTo>
                  <a:cubicBezTo>
                    <a:pt x="6005703" y="104955"/>
                    <a:pt x="5986844" y="105527"/>
                    <a:pt x="5968080" y="106479"/>
                  </a:cubicBezTo>
                  <a:cubicBezTo>
                    <a:pt x="5930456" y="108003"/>
                    <a:pt x="5893023" y="110385"/>
                    <a:pt x="5855875" y="113242"/>
                  </a:cubicBezTo>
                  <a:cubicBezTo>
                    <a:pt x="5706904" y="124577"/>
                    <a:pt x="5565934" y="145151"/>
                    <a:pt x="5439251" y="160105"/>
                  </a:cubicBezTo>
                  <a:cubicBezTo>
                    <a:pt x="5311902" y="175536"/>
                    <a:pt x="5194745" y="184680"/>
                    <a:pt x="5075396" y="186585"/>
                  </a:cubicBezTo>
                  <a:cubicBezTo>
                    <a:pt x="4956429" y="188490"/>
                    <a:pt x="4835748" y="182775"/>
                    <a:pt x="4712780" y="171249"/>
                  </a:cubicBezTo>
                  <a:lnTo>
                    <a:pt x="4666679" y="166773"/>
                  </a:lnTo>
                  <a:lnTo>
                    <a:pt x="4620292" y="161629"/>
                  </a:lnTo>
                  <a:cubicBezTo>
                    <a:pt x="4604862" y="160010"/>
                    <a:pt x="4589336" y="157914"/>
                    <a:pt x="4573810" y="156009"/>
                  </a:cubicBezTo>
                  <a:lnTo>
                    <a:pt x="4550569" y="153057"/>
                  </a:lnTo>
                  <a:lnTo>
                    <a:pt x="4538948" y="151628"/>
                  </a:lnTo>
                  <a:lnTo>
                    <a:pt x="4526566" y="149913"/>
                  </a:lnTo>
                  <a:lnTo>
                    <a:pt x="4327779" y="122862"/>
                  </a:lnTo>
                  <a:lnTo>
                    <a:pt x="3929729" y="68189"/>
                  </a:lnTo>
                  <a:lnTo>
                    <a:pt x="3729133" y="41900"/>
                  </a:lnTo>
                  <a:lnTo>
                    <a:pt x="3628930" y="28946"/>
                  </a:lnTo>
                  <a:lnTo>
                    <a:pt x="3573399" y="22278"/>
                  </a:lnTo>
                  <a:cubicBezTo>
                    <a:pt x="3554445" y="19992"/>
                    <a:pt x="3535585" y="17992"/>
                    <a:pt x="3516916" y="16468"/>
                  </a:cubicBezTo>
                  <a:cubicBezTo>
                    <a:pt x="3366611" y="2752"/>
                    <a:pt x="3219736" y="-2010"/>
                    <a:pt x="3074670" y="752"/>
                  </a:cubicBezTo>
                  <a:cubicBezTo>
                    <a:pt x="3002280" y="2181"/>
                    <a:pt x="2930176" y="4467"/>
                    <a:pt x="2858738" y="8753"/>
                  </a:cubicBezTo>
                  <a:cubicBezTo>
                    <a:pt x="2787206" y="13039"/>
                    <a:pt x="2716149" y="18754"/>
                    <a:pt x="2645474" y="25326"/>
                  </a:cubicBezTo>
                  <a:cubicBezTo>
                    <a:pt x="2362581" y="52473"/>
                    <a:pt x="2085975" y="97145"/>
                    <a:pt x="1810798" y="158010"/>
                  </a:cubicBezTo>
                  <a:cubicBezTo>
                    <a:pt x="1741837" y="173345"/>
                    <a:pt x="1673066" y="189442"/>
                    <a:pt x="1602772" y="208111"/>
                  </a:cubicBezTo>
                  <a:lnTo>
                    <a:pt x="1548860" y="222780"/>
                  </a:lnTo>
                  <a:lnTo>
                    <a:pt x="1501331" y="236115"/>
                  </a:lnTo>
                  <a:cubicBezTo>
                    <a:pt x="1471327" y="244497"/>
                    <a:pt x="1441228" y="253450"/>
                    <a:pt x="1411224" y="260880"/>
                  </a:cubicBezTo>
                  <a:cubicBezTo>
                    <a:pt x="1291209" y="293074"/>
                    <a:pt x="1170813" y="318982"/>
                    <a:pt x="1050893" y="338032"/>
                  </a:cubicBezTo>
                  <a:cubicBezTo>
                    <a:pt x="990790" y="347557"/>
                    <a:pt x="931069" y="354796"/>
                    <a:pt x="871252" y="360511"/>
                  </a:cubicBezTo>
                  <a:cubicBezTo>
                    <a:pt x="841438" y="362702"/>
                    <a:pt x="811530" y="365559"/>
                    <a:pt x="781812" y="366512"/>
                  </a:cubicBezTo>
                  <a:cubicBezTo>
                    <a:pt x="751904" y="368512"/>
                    <a:pt x="722376" y="368893"/>
                    <a:pt x="692563" y="369655"/>
                  </a:cubicBezTo>
                  <a:cubicBezTo>
                    <a:pt x="633222" y="370036"/>
                    <a:pt x="574167" y="368131"/>
                    <a:pt x="515017" y="363940"/>
                  </a:cubicBezTo>
                  <a:cubicBezTo>
                    <a:pt x="455867" y="359749"/>
                    <a:pt x="397097" y="351748"/>
                    <a:pt x="337661" y="341937"/>
                  </a:cubicBezTo>
                  <a:cubicBezTo>
                    <a:pt x="278225" y="331936"/>
                    <a:pt x="218599" y="318696"/>
                    <a:pt x="156972" y="303456"/>
                  </a:cubicBezTo>
                  <a:cubicBezTo>
                    <a:pt x="106680" y="290883"/>
                    <a:pt x="55150" y="276405"/>
                    <a:pt x="0" y="261642"/>
                  </a:cubicBezTo>
                  <a:lnTo>
                    <a:pt x="0" y="713412"/>
                  </a:lnTo>
                  <a:cubicBezTo>
                    <a:pt x="3048" y="714841"/>
                    <a:pt x="6096" y="716270"/>
                    <a:pt x="9144" y="717699"/>
                  </a:cubicBezTo>
                  <a:cubicBezTo>
                    <a:pt x="74295" y="747798"/>
                    <a:pt x="142875" y="775896"/>
                    <a:pt x="213360" y="801042"/>
                  </a:cubicBezTo>
                  <a:cubicBezTo>
                    <a:pt x="354521" y="851715"/>
                    <a:pt x="503873" y="887244"/>
                    <a:pt x="653510" y="908199"/>
                  </a:cubicBezTo>
                  <a:cubicBezTo>
                    <a:pt x="803338" y="928773"/>
                    <a:pt x="953929" y="935631"/>
                    <a:pt x="1101947" y="930773"/>
                  </a:cubicBezTo>
                  <a:cubicBezTo>
                    <a:pt x="1250252" y="926582"/>
                    <a:pt x="1396365" y="911437"/>
                    <a:pt x="1540002" y="889434"/>
                  </a:cubicBezTo>
                  <a:cubicBezTo>
                    <a:pt x="1576197" y="884386"/>
                    <a:pt x="1611535" y="877433"/>
                    <a:pt x="1647158" y="871242"/>
                  </a:cubicBezTo>
                  <a:lnTo>
                    <a:pt x="1698117" y="862193"/>
                  </a:lnTo>
                  <a:lnTo>
                    <a:pt x="1742789" y="854668"/>
                  </a:lnTo>
                  <a:cubicBezTo>
                    <a:pt x="1804035" y="845048"/>
                    <a:pt x="1867472" y="835428"/>
                    <a:pt x="1931003" y="826950"/>
                  </a:cubicBezTo>
                  <a:cubicBezTo>
                    <a:pt x="2058353" y="810282"/>
                    <a:pt x="2186750" y="795327"/>
                    <a:pt x="2314861" y="783897"/>
                  </a:cubicBezTo>
                  <a:cubicBezTo>
                    <a:pt x="2378964" y="778087"/>
                    <a:pt x="2442972" y="772467"/>
                    <a:pt x="2506885" y="768086"/>
                  </a:cubicBezTo>
                  <a:cubicBezTo>
                    <a:pt x="2538794" y="765990"/>
                    <a:pt x="2570798" y="763800"/>
                    <a:pt x="2602611" y="762085"/>
                  </a:cubicBezTo>
                  <a:cubicBezTo>
                    <a:pt x="2634520" y="760180"/>
                    <a:pt x="2666333" y="758370"/>
                    <a:pt x="2698052" y="756846"/>
                  </a:cubicBezTo>
                  <a:cubicBezTo>
                    <a:pt x="2761583" y="753894"/>
                    <a:pt x="2825020" y="751703"/>
                    <a:pt x="2887980" y="750846"/>
                  </a:cubicBezTo>
                  <a:cubicBezTo>
                    <a:pt x="2951036" y="749417"/>
                    <a:pt x="3013615" y="749322"/>
                    <a:pt x="3075813" y="750179"/>
                  </a:cubicBezTo>
                  <a:cubicBezTo>
                    <a:pt x="3106865" y="750846"/>
                    <a:pt x="3137916" y="751417"/>
                    <a:pt x="3168587" y="752751"/>
                  </a:cubicBezTo>
                  <a:cubicBezTo>
                    <a:pt x="3199448" y="753703"/>
                    <a:pt x="3229928" y="755227"/>
                    <a:pt x="3260408" y="756656"/>
                  </a:cubicBezTo>
                  <a:cubicBezTo>
                    <a:pt x="3320987" y="760466"/>
                    <a:pt x="3381470" y="764562"/>
                    <a:pt x="3440049" y="771610"/>
                  </a:cubicBezTo>
                  <a:cubicBezTo>
                    <a:pt x="3454908" y="773039"/>
                    <a:pt x="3469386" y="775039"/>
                    <a:pt x="3483864" y="776849"/>
                  </a:cubicBezTo>
                  <a:lnTo>
                    <a:pt x="3528536" y="782469"/>
                  </a:lnTo>
                  <a:lnTo>
                    <a:pt x="3628549" y="796089"/>
                  </a:lnTo>
                  <a:lnTo>
                    <a:pt x="3828574" y="823140"/>
                  </a:lnTo>
                  <a:cubicBezTo>
                    <a:pt x="3962019" y="840190"/>
                    <a:pt x="4095750" y="858573"/>
                    <a:pt x="4231196" y="874099"/>
                  </a:cubicBezTo>
                  <a:lnTo>
                    <a:pt x="4433126" y="897435"/>
                  </a:lnTo>
                  <a:lnTo>
                    <a:pt x="4485990" y="903246"/>
                  </a:lnTo>
                  <a:cubicBezTo>
                    <a:pt x="4503897" y="905151"/>
                    <a:pt x="4521708" y="907341"/>
                    <a:pt x="4539806" y="908961"/>
                  </a:cubicBezTo>
                  <a:lnTo>
                    <a:pt x="4593908" y="914199"/>
                  </a:lnTo>
                  <a:lnTo>
                    <a:pt x="4648296" y="918771"/>
                  </a:lnTo>
                  <a:cubicBezTo>
                    <a:pt x="4793456" y="930392"/>
                    <a:pt x="4942237" y="935631"/>
                    <a:pt x="5092446" y="931154"/>
                  </a:cubicBezTo>
                  <a:cubicBezTo>
                    <a:pt x="5242274" y="927249"/>
                    <a:pt x="5393627" y="911437"/>
                    <a:pt x="5533168" y="891816"/>
                  </a:cubicBezTo>
                  <a:cubicBezTo>
                    <a:pt x="5673471" y="872289"/>
                    <a:pt x="5798820" y="851906"/>
                    <a:pt x="5918169" y="840666"/>
                  </a:cubicBezTo>
                  <a:cubicBezTo>
                    <a:pt x="5948077" y="837809"/>
                    <a:pt x="5977795" y="835237"/>
                    <a:pt x="6007323" y="833237"/>
                  </a:cubicBezTo>
                  <a:cubicBezTo>
                    <a:pt x="6022086" y="832094"/>
                    <a:pt x="6036945" y="831332"/>
                    <a:pt x="6051709" y="830570"/>
                  </a:cubicBezTo>
                  <a:lnTo>
                    <a:pt x="6097429" y="828379"/>
                  </a:lnTo>
                  <a:cubicBezTo>
                    <a:pt x="6158960" y="825236"/>
                    <a:pt x="6223445" y="823807"/>
                    <a:pt x="6287834" y="822569"/>
                  </a:cubicBezTo>
                  <a:cubicBezTo>
                    <a:pt x="6417374" y="820664"/>
                    <a:pt x="6549485" y="820188"/>
                    <a:pt x="6681597" y="821235"/>
                  </a:cubicBezTo>
                  <a:cubicBezTo>
                    <a:pt x="6813899" y="822378"/>
                    <a:pt x="6946773" y="823617"/>
                    <a:pt x="7079647" y="826569"/>
                  </a:cubicBezTo>
                  <a:cubicBezTo>
                    <a:pt x="7212520" y="828951"/>
                    <a:pt x="7345585" y="831903"/>
                    <a:pt x="7478173" y="836094"/>
                  </a:cubicBezTo>
                  <a:cubicBezTo>
                    <a:pt x="7610475" y="839714"/>
                    <a:pt x="7743539" y="844953"/>
                    <a:pt x="7871937" y="851430"/>
                  </a:cubicBezTo>
                  <a:lnTo>
                    <a:pt x="7919657" y="854097"/>
                  </a:lnTo>
                  <a:cubicBezTo>
                    <a:pt x="7935564" y="854954"/>
                    <a:pt x="7949756" y="856192"/>
                    <a:pt x="7964901" y="857240"/>
                  </a:cubicBezTo>
                  <a:lnTo>
                    <a:pt x="8015955" y="861050"/>
                  </a:lnTo>
                  <a:cubicBezTo>
                    <a:pt x="8035195" y="862383"/>
                    <a:pt x="8053769" y="863622"/>
                    <a:pt x="8072247" y="864384"/>
                  </a:cubicBezTo>
                  <a:cubicBezTo>
                    <a:pt x="8145780" y="867527"/>
                    <a:pt x="8216456" y="868479"/>
                    <a:pt x="8286750" y="868384"/>
                  </a:cubicBezTo>
                  <a:cubicBezTo>
                    <a:pt x="8427148" y="867527"/>
                    <a:pt x="8565452" y="862574"/>
                    <a:pt x="8704040" y="853716"/>
                  </a:cubicBezTo>
                  <a:cubicBezTo>
                    <a:pt x="8842534" y="844762"/>
                    <a:pt x="8980741" y="832284"/>
                    <a:pt x="9120188" y="814092"/>
                  </a:cubicBezTo>
                  <a:cubicBezTo>
                    <a:pt x="9140761" y="811425"/>
                    <a:pt x="9161336" y="808567"/>
                    <a:pt x="9181909" y="805519"/>
                  </a:cubicBezTo>
                  <a:lnTo>
                    <a:pt x="9181909" y="39642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CA1C3F23-A282-B784-2E16-C482FC0F87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580789"/>
              <a:ext cx="9182100" cy="544245"/>
            </a:xfrm>
            <a:custGeom>
              <a:avLst/>
              <a:gdLst>
                <a:gd name="connsiteX0" fmla="*/ 9182100 w 9182100"/>
                <a:gd name="connsiteY0" fmla="*/ 154189 h 544245"/>
                <a:gd name="connsiteX1" fmla="*/ 9047702 w 9182100"/>
                <a:gd name="connsiteY1" fmla="*/ 162762 h 544245"/>
                <a:gd name="connsiteX2" fmla="*/ 8652224 w 9182100"/>
                <a:gd name="connsiteY2" fmla="*/ 178287 h 544245"/>
                <a:gd name="connsiteX3" fmla="*/ 8255603 w 9182100"/>
                <a:gd name="connsiteY3" fmla="*/ 161047 h 544245"/>
                <a:gd name="connsiteX4" fmla="*/ 8060722 w 9182100"/>
                <a:gd name="connsiteY4" fmla="*/ 140854 h 544245"/>
                <a:gd name="connsiteX5" fmla="*/ 8013478 w 9182100"/>
                <a:gd name="connsiteY5" fmla="*/ 134187 h 544245"/>
                <a:gd name="connsiteX6" fmla="*/ 7990428 w 9182100"/>
                <a:gd name="connsiteY6" fmla="*/ 130567 h 544245"/>
                <a:gd name="connsiteX7" fmla="*/ 7964139 w 9182100"/>
                <a:gd name="connsiteY7" fmla="*/ 126853 h 544245"/>
                <a:gd name="connsiteX8" fmla="*/ 7911656 w 9182100"/>
                <a:gd name="connsiteY8" fmla="*/ 119518 h 544245"/>
                <a:gd name="connsiteX9" fmla="*/ 7860220 w 9182100"/>
                <a:gd name="connsiteY9" fmla="*/ 113232 h 544245"/>
                <a:gd name="connsiteX10" fmla="*/ 7453884 w 9182100"/>
                <a:gd name="connsiteY10" fmla="*/ 70369 h 544245"/>
                <a:gd name="connsiteX11" fmla="*/ 7048976 w 9182100"/>
                <a:gd name="connsiteY11" fmla="*/ 36556 h 544245"/>
                <a:gd name="connsiteX12" fmla="*/ 6846285 w 9182100"/>
                <a:gd name="connsiteY12" fmla="*/ 22649 h 544245"/>
                <a:gd name="connsiteX13" fmla="*/ 6643212 w 9182100"/>
                <a:gd name="connsiteY13" fmla="*/ 11600 h 544245"/>
                <a:gd name="connsiteX14" fmla="*/ 6541485 w 9182100"/>
                <a:gd name="connsiteY14" fmla="*/ 7314 h 544245"/>
                <a:gd name="connsiteX15" fmla="*/ 6439567 w 9182100"/>
                <a:gd name="connsiteY15" fmla="*/ 3885 h 544245"/>
                <a:gd name="connsiteX16" fmla="*/ 6337459 w 9182100"/>
                <a:gd name="connsiteY16" fmla="*/ 1313 h 544245"/>
                <a:gd name="connsiteX17" fmla="*/ 6234970 w 9182100"/>
                <a:gd name="connsiteY17" fmla="*/ 75 h 544245"/>
                <a:gd name="connsiteX18" fmla="*/ 6027802 w 9182100"/>
                <a:gd name="connsiteY18" fmla="*/ 2265 h 544245"/>
                <a:gd name="connsiteX19" fmla="*/ 5921978 w 9182100"/>
                <a:gd name="connsiteY19" fmla="*/ 6552 h 544245"/>
                <a:gd name="connsiteX20" fmla="*/ 5815965 w 9182100"/>
                <a:gd name="connsiteY20" fmla="*/ 14362 h 544245"/>
                <a:gd name="connsiteX21" fmla="*/ 5408390 w 9182100"/>
                <a:gd name="connsiteY21" fmla="*/ 67036 h 544245"/>
                <a:gd name="connsiteX22" fmla="*/ 5023866 w 9182100"/>
                <a:gd name="connsiteY22" fmla="*/ 103992 h 544245"/>
                <a:gd name="connsiteX23" fmla="*/ 4831556 w 9182100"/>
                <a:gd name="connsiteY23" fmla="*/ 106374 h 544245"/>
                <a:gd name="connsiteX24" fmla="*/ 4637723 w 9182100"/>
                <a:gd name="connsiteY24" fmla="*/ 98754 h 544245"/>
                <a:gd name="connsiteX25" fmla="*/ 4442460 w 9182100"/>
                <a:gd name="connsiteY25" fmla="*/ 83038 h 544245"/>
                <a:gd name="connsiteX26" fmla="*/ 4341686 w 9182100"/>
                <a:gd name="connsiteY26" fmla="*/ 77227 h 544245"/>
                <a:gd name="connsiteX27" fmla="*/ 4241006 w 9182100"/>
                <a:gd name="connsiteY27" fmla="*/ 71989 h 544245"/>
                <a:gd name="connsiteX28" fmla="*/ 3836956 w 9182100"/>
                <a:gd name="connsiteY28" fmla="*/ 54177 h 544245"/>
                <a:gd name="connsiteX29" fmla="*/ 3634549 w 9182100"/>
                <a:gd name="connsiteY29" fmla="*/ 45414 h 544245"/>
                <a:gd name="connsiteX30" fmla="*/ 3533394 w 9182100"/>
                <a:gd name="connsiteY30" fmla="*/ 40461 h 544245"/>
                <a:gd name="connsiteX31" fmla="*/ 3481959 w 9182100"/>
                <a:gd name="connsiteY31" fmla="*/ 37889 h 544245"/>
                <a:gd name="connsiteX32" fmla="*/ 3430238 w 9182100"/>
                <a:gd name="connsiteY32" fmla="*/ 35889 h 544245"/>
                <a:gd name="connsiteX33" fmla="*/ 3020473 w 9182100"/>
                <a:gd name="connsiteY33" fmla="*/ 37603 h 544245"/>
                <a:gd name="connsiteX34" fmla="*/ 2614422 w 9182100"/>
                <a:gd name="connsiteY34" fmla="*/ 56844 h 544245"/>
                <a:gd name="connsiteX35" fmla="*/ 2208657 w 9182100"/>
                <a:gd name="connsiteY35" fmla="*/ 81609 h 544245"/>
                <a:gd name="connsiteX36" fmla="*/ 1800606 w 9182100"/>
                <a:gd name="connsiteY36" fmla="*/ 107612 h 544245"/>
                <a:gd name="connsiteX37" fmla="*/ 1594676 w 9182100"/>
                <a:gd name="connsiteY37" fmla="*/ 124948 h 544245"/>
                <a:gd name="connsiteX38" fmla="*/ 1491996 w 9182100"/>
                <a:gd name="connsiteY38" fmla="*/ 136568 h 544245"/>
                <a:gd name="connsiteX39" fmla="*/ 1442942 w 9182100"/>
                <a:gd name="connsiteY39" fmla="*/ 141902 h 544245"/>
                <a:gd name="connsiteX40" fmla="*/ 1418463 w 9182100"/>
                <a:gd name="connsiteY40" fmla="*/ 144664 h 544245"/>
                <a:gd name="connsiteX41" fmla="*/ 1393984 w 9182100"/>
                <a:gd name="connsiteY41" fmla="*/ 146855 h 544245"/>
                <a:gd name="connsiteX42" fmla="*/ 1006697 w 9182100"/>
                <a:gd name="connsiteY42" fmla="*/ 169810 h 544245"/>
                <a:gd name="connsiteX43" fmla="*/ 816864 w 9182100"/>
                <a:gd name="connsiteY43" fmla="*/ 170953 h 544245"/>
                <a:gd name="connsiteX44" fmla="*/ 769906 w 9182100"/>
                <a:gd name="connsiteY44" fmla="*/ 169715 h 544245"/>
                <a:gd name="connsiteX45" fmla="*/ 723043 w 9182100"/>
                <a:gd name="connsiteY45" fmla="*/ 168096 h 544245"/>
                <a:gd name="connsiteX46" fmla="*/ 676370 w 9182100"/>
                <a:gd name="connsiteY46" fmla="*/ 166286 h 544245"/>
                <a:gd name="connsiteX47" fmla="*/ 629888 w 9182100"/>
                <a:gd name="connsiteY47" fmla="*/ 163333 h 544245"/>
                <a:gd name="connsiteX48" fmla="*/ 445484 w 9182100"/>
                <a:gd name="connsiteY48" fmla="*/ 146093 h 544245"/>
                <a:gd name="connsiteX49" fmla="*/ 263366 w 9182100"/>
                <a:gd name="connsiteY49" fmla="*/ 115232 h 544245"/>
                <a:gd name="connsiteX50" fmla="*/ 81439 w 9182100"/>
                <a:gd name="connsiteY50" fmla="*/ 70369 h 544245"/>
                <a:gd name="connsiteX51" fmla="*/ 35338 w 9182100"/>
                <a:gd name="connsiteY51" fmla="*/ 57034 h 544245"/>
                <a:gd name="connsiteX52" fmla="*/ 0 w 9182100"/>
                <a:gd name="connsiteY52" fmla="*/ 46652 h 544245"/>
                <a:gd name="connsiteX53" fmla="*/ 0 w 9182100"/>
                <a:gd name="connsiteY53" fmla="*/ 426795 h 544245"/>
                <a:gd name="connsiteX54" fmla="*/ 178594 w 9182100"/>
                <a:gd name="connsiteY54" fmla="*/ 479658 h 544245"/>
                <a:gd name="connsiteX55" fmla="*/ 610457 w 9182100"/>
                <a:gd name="connsiteY55" fmla="*/ 542619 h 544245"/>
                <a:gd name="connsiteX56" fmla="*/ 826865 w 9182100"/>
                <a:gd name="connsiteY56" fmla="*/ 539666 h 544245"/>
                <a:gd name="connsiteX57" fmla="*/ 1039654 w 9182100"/>
                <a:gd name="connsiteY57" fmla="*/ 515187 h 544245"/>
                <a:gd name="connsiteX58" fmla="*/ 1449705 w 9182100"/>
                <a:gd name="connsiteY58" fmla="*/ 415270 h 544245"/>
                <a:gd name="connsiteX59" fmla="*/ 1548765 w 9182100"/>
                <a:gd name="connsiteY59" fmla="*/ 382123 h 544245"/>
                <a:gd name="connsiteX60" fmla="*/ 1642872 w 9182100"/>
                <a:gd name="connsiteY60" fmla="*/ 349261 h 544245"/>
                <a:gd name="connsiteX61" fmla="*/ 1832991 w 9182100"/>
                <a:gd name="connsiteY61" fmla="*/ 289158 h 544245"/>
                <a:gd name="connsiteX62" fmla="*/ 2222754 w 9182100"/>
                <a:gd name="connsiteY62" fmla="*/ 193623 h 544245"/>
                <a:gd name="connsiteX63" fmla="*/ 2620137 w 9182100"/>
                <a:gd name="connsiteY63" fmla="*/ 138378 h 544245"/>
                <a:gd name="connsiteX64" fmla="*/ 3020473 w 9182100"/>
                <a:gd name="connsiteY64" fmla="*/ 127234 h 544245"/>
                <a:gd name="connsiteX65" fmla="*/ 3219736 w 9182100"/>
                <a:gd name="connsiteY65" fmla="*/ 139807 h 544245"/>
                <a:gd name="connsiteX66" fmla="*/ 3318605 w 9182100"/>
                <a:gd name="connsiteY66" fmla="*/ 151713 h 544245"/>
                <a:gd name="connsiteX67" fmla="*/ 3367754 w 9182100"/>
                <a:gd name="connsiteY67" fmla="*/ 158666 h 544245"/>
                <a:gd name="connsiteX68" fmla="*/ 3416618 w 9182100"/>
                <a:gd name="connsiteY68" fmla="*/ 166858 h 544245"/>
                <a:gd name="connsiteX69" fmla="*/ 3465195 w 9182100"/>
                <a:gd name="connsiteY69" fmla="*/ 176097 h 544245"/>
                <a:gd name="connsiteX70" fmla="*/ 3513868 w 9182100"/>
                <a:gd name="connsiteY70" fmla="*/ 185908 h 544245"/>
                <a:gd name="connsiteX71" fmla="*/ 3612737 w 9182100"/>
                <a:gd name="connsiteY71" fmla="*/ 207625 h 544245"/>
                <a:gd name="connsiteX72" fmla="*/ 3810381 w 9182100"/>
                <a:gd name="connsiteY72" fmla="*/ 252106 h 544245"/>
                <a:gd name="connsiteX73" fmla="*/ 4206621 w 9182100"/>
                <a:gd name="connsiteY73" fmla="*/ 339736 h 544245"/>
                <a:gd name="connsiteX74" fmla="*/ 4306062 w 9182100"/>
                <a:gd name="connsiteY74" fmla="*/ 359834 h 544245"/>
                <a:gd name="connsiteX75" fmla="*/ 4405503 w 9182100"/>
                <a:gd name="connsiteY75" fmla="*/ 378979 h 544245"/>
                <a:gd name="connsiteX76" fmla="*/ 4611529 w 9182100"/>
                <a:gd name="connsiteY76" fmla="*/ 405745 h 544245"/>
                <a:gd name="connsiteX77" fmla="*/ 5031677 w 9182100"/>
                <a:gd name="connsiteY77" fmla="*/ 427462 h 544245"/>
                <a:gd name="connsiteX78" fmla="*/ 5243227 w 9182100"/>
                <a:gd name="connsiteY78" fmla="*/ 418699 h 544245"/>
                <a:gd name="connsiteX79" fmla="*/ 5451062 w 9182100"/>
                <a:gd name="connsiteY79" fmla="*/ 398029 h 544245"/>
                <a:gd name="connsiteX80" fmla="*/ 5844635 w 9182100"/>
                <a:gd name="connsiteY80" fmla="*/ 353071 h 544245"/>
                <a:gd name="connsiteX81" fmla="*/ 5939981 w 9182100"/>
                <a:gd name="connsiteY81" fmla="*/ 346975 h 544245"/>
                <a:gd name="connsiteX82" fmla="*/ 6035898 w 9182100"/>
                <a:gd name="connsiteY82" fmla="*/ 344118 h 544245"/>
                <a:gd name="connsiteX83" fmla="*/ 6232303 w 9182100"/>
                <a:gd name="connsiteY83" fmla="*/ 343642 h 544245"/>
                <a:gd name="connsiteX84" fmla="*/ 6630924 w 9182100"/>
                <a:gd name="connsiteY84" fmla="*/ 351071 h 544245"/>
                <a:gd name="connsiteX85" fmla="*/ 6831140 w 9182100"/>
                <a:gd name="connsiteY85" fmla="*/ 356596 h 544245"/>
                <a:gd name="connsiteX86" fmla="*/ 7031545 w 9182100"/>
                <a:gd name="connsiteY86" fmla="*/ 362501 h 544245"/>
                <a:gd name="connsiteX87" fmla="*/ 7432262 w 9182100"/>
                <a:gd name="connsiteY87" fmla="*/ 378408 h 544245"/>
                <a:gd name="connsiteX88" fmla="*/ 7830312 w 9182100"/>
                <a:gd name="connsiteY88" fmla="*/ 402506 h 544245"/>
                <a:gd name="connsiteX89" fmla="*/ 7879270 w 9182100"/>
                <a:gd name="connsiteY89" fmla="*/ 406792 h 544245"/>
                <a:gd name="connsiteX90" fmla="*/ 7926895 w 9182100"/>
                <a:gd name="connsiteY90" fmla="*/ 411745 h 544245"/>
                <a:gd name="connsiteX91" fmla="*/ 7977569 w 9182100"/>
                <a:gd name="connsiteY91" fmla="*/ 417175 h 544245"/>
                <a:gd name="connsiteX92" fmla="*/ 8030623 w 9182100"/>
                <a:gd name="connsiteY92" fmla="*/ 422127 h 544245"/>
                <a:gd name="connsiteX93" fmla="*/ 8237982 w 9182100"/>
                <a:gd name="connsiteY93" fmla="*/ 435177 h 544245"/>
                <a:gd name="connsiteX94" fmla="*/ 8647748 w 9182100"/>
                <a:gd name="connsiteY94" fmla="*/ 449464 h 544245"/>
                <a:gd name="connsiteX95" fmla="*/ 8852821 w 9182100"/>
                <a:gd name="connsiteY95" fmla="*/ 456132 h 544245"/>
                <a:gd name="connsiteX96" fmla="*/ 8955786 w 9182100"/>
                <a:gd name="connsiteY96" fmla="*/ 458132 h 544245"/>
                <a:gd name="connsiteX97" fmla="*/ 9059227 w 9182100"/>
                <a:gd name="connsiteY97" fmla="*/ 457751 h 544245"/>
                <a:gd name="connsiteX98" fmla="*/ 9182005 w 9182100"/>
                <a:gd name="connsiteY98" fmla="*/ 452512 h 544245"/>
                <a:gd name="connsiteX99" fmla="*/ 9182005 w 9182100"/>
                <a:gd name="connsiteY99" fmla="*/ 154189 h 544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</a:cxnLst>
              <a:rect l="l" t="t" r="r" b="b"/>
              <a:pathLst>
                <a:path w="9182100" h="544245">
                  <a:moveTo>
                    <a:pt x="9182100" y="154189"/>
                  </a:moveTo>
                  <a:cubicBezTo>
                    <a:pt x="9137618" y="157142"/>
                    <a:pt x="9092851" y="159904"/>
                    <a:pt x="9047702" y="162762"/>
                  </a:cubicBezTo>
                  <a:cubicBezTo>
                    <a:pt x="8917114" y="170668"/>
                    <a:pt x="8784717" y="178002"/>
                    <a:pt x="8652224" y="178287"/>
                  </a:cubicBezTo>
                  <a:cubicBezTo>
                    <a:pt x="8519732" y="178764"/>
                    <a:pt x="8387049" y="171239"/>
                    <a:pt x="8255603" y="161047"/>
                  </a:cubicBezTo>
                  <a:cubicBezTo>
                    <a:pt x="8189881" y="155904"/>
                    <a:pt x="8124539" y="149236"/>
                    <a:pt x="8060722" y="140854"/>
                  </a:cubicBezTo>
                  <a:cubicBezTo>
                    <a:pt x="8044815" y="138759"/>
                    <a:pt x="8029099" y="136473"/>
                    <a:pt x="8013478" y="134187"/>
                  </a:cubicBezTo>
                  <a:lnTo>
                    <a:pt x="7990428" y="130567"/>
                  </a:lnTo>
                  <a:lnTo>
                    <a:pt x="7964139" y="126853"/>
                  </a:lnTo>
                  <a:cubicBezTo>
                    <a:pt x="7946708" y="124376"/>
                    <a:pt x="7928896" y="121709"/>
                    <a:pt x="7911656" y="119518"/>
                  </a:cubicBezTo>
                  <a:lnTo>
                    <a:pt x="7860220" y="113232"/>
                  </a:lnTo>
                  <a:cubicBezTo>
                    <a:pt x="7723728" y="96277"/>
                    <a:pt x="7589044" y="83038"/>
                    <a:pt x="7453884" y="70369"/>
                  </a:cubicBezTo>
                  <a:cubicBezTo>
                    <a:pt x="7318915" y="57701"/>
                    <a:pt x="7184041" y="46366"/>
                    <a:pt x="7048976" y="36556"/>
                  </a:cubicBezTo>
                  <a:cubicBezTo>
                    <a:pt x="6981444" y="31793"/>
                    <a:pt x="6913912" y="26840"/>
                    <a:pt x="6846285" y="22649"/>
                  </a:cubicBezTo>
                  <a:cubicBezTo>
                    <a:pt x="6778657" y="18553"/>
                    <a:pt x="6710934" y="14934"/>
                    <a:pt x="6643212" y="11600"/>
                  </a:cubicBezTo>
                  <a:lnTo>
                    <a:pt x="6541485" y="7314"/>
                  </a:lnTo>
                  <a:cubicBezTo>
                    <a:pt x="6507576" y="5790"/>
                    <a:pt x="6473667" y="4647"/>
                    <a:pt x="6439567" y="3885"/>
                  </a:cubicBezTo>
                  <a:lnTo>
                    <a:pt x="6337459" y="1313"/>
                  </a:lnTo>
                  <a:lnTo>
                    <a:pt x="6234970" y="75"/>
                  </a:lnTo>
                  <a:cubicBezTo>
                    <a:pt x="6166295" y="-116"/>
                    <a:pt x="6097715" y="-116"/>
                    <a:pt x="6027802" y="2265"/>
                  </a:cubicBezTo>
                  <a:cubicBezTo>
                    <a:pt x="5993320" y="3123"/>
                    <a:pt x="5957412" y="4456"/>
                    <a:pt x="5921978" y="6552"/>
                  </a:cubicBezTo>
                  <a:cubicBezTo>
                    <a:pt x="5886546" y="8552"/>
                    <a:pt x="5851112" y="11124"/>
                    <a:pt x="5815965" y="14362"/>
                  </a:cubicBezTo>
                  <a:cubicBezTo>
                    <a:pt x="5674995" y="27126"/>
                    <a:pt x="5538597" y="48938"/>
                    <a:pt x="5408390" y="67036"/>
                  </a:cubicBezTo>
                  <a:cubicBezTo>
                    <a:pt x="5277993" y="85514"/>
                    <a:pt x="5151692" y="99039"/>
                    <a:pt x="5023866" y="103992"/>
                  </a:cubicBezTo>
                  <a:cubicBezTo>
                    <a:pt x="4960049" y="106660"/>
                    <a:pt x="4895946" y="107231"/>
                    <a:pt x="4831556" y="106374"/>
                  </a:cubicBezTo>
                  <a:cubicBezTo>
                    <a:pt x="4767167" y="105231"/>
                    <a:pt x="4702588" y="102468"/>
                    <a:pt x="4637723" y="98754"/>
                  </a:cubicBezTo>
                  <a:cubicBezTo>
                    <a:pt x="4572762" y="95230"/>
                    <a:pt x="4507992" y="88848"/>
                    <a:pt x="4442460" y="83038"/>
                  </a:cubicBezTo>
                  <a:cubicBezTo>
                    <a:pt x="4408837" y="80752"/>
                    <a:pt x="4375214" y="79228"/>
                    <a:pt x="4341686" y="77227"/>
                  </a:cubicBezTo>
                  <a:cubicBezTo>
                    <a:pt x="4308158" y="75227"/>
                    <a:pt x="4274534" y="73417"/>
                    <a:pt x="4241006" y="71989"/>
                  </a:cubicBezTo>
                  <a:cubicBezTo>
                    <a:pt x="4106895" y="65131"/>
                    <a:pt x="3971925" y="59797"/>
                    <a:pt x="3836956" y="54177"/>
                  </a:cubicBezTo>
                  <a:lnTo>
                    <a:pt x="3634549" y="45414"/>
                  </a:lnTo>
                  <a:lnTo>
                    <a:pt x="3533394" y="40461"/>
                  </a:lnTo>
                  <a:lnTo>
                    <a:pt x="3481959" y="37889"/>
                  </a:lnTo>
                  <a:cubicBezTo>
                    <a:pt x="3464719" y="37127"/>
                    <a:pt x="3447479" y="36079"/>
                    <a:pt x="3430238" y="35889"/>
                  </a:cubicBezTo>
                  <a:cubicBezTo>
                    <a:pt x="3292602" y="31126"/>
                    <a:pt x="3156299" y="33603"/>
                    <a:pt x="3020473" y="37603"/>
                  </a:cubicBezTo>
                  <a:cubicBezTo>
                    <a:pt x="2884741" y="41985"/>
                    <a:pt x="2749487" y="48843"/>
                    <a:pt x="2614422" y="56844"/>
                  </a:cubicBezTo>
                  <a:lnTo>
                    <a:pt x="2208657" y="81609"/>
                  </a:lnTo>
                  <a:cubicBezTo>
                    <a:pt x="2073116" y="89991"/>
                    <a:pt x="1937195" y="97515"/>
                    <a:pt x="1800606" y="107612"/>
                  </a:cubicBezTo>
                  <a:cubicBezTo>
                    <a:pt x="1732217" y="112184"/>
                    <a:pt x="1663827" y="117804"/>
                    <a:pt x="1594676" y="124948"/>
                  </a:cubicBezTo>
                  <a:lnTo>
                    <a:pt x="1491996" y="136568"/>
                  </a:lnTo>
                  <a:lnTo>
                    <a:pt x="1442942" y="141902"/>
                  </a:lnTo>
                  <a:lnTo>
                    <a:pt x="1418463" y="144664"/>
                  </a:lnTo>
                  <a:lnTo>
                    <a:pt x="1393984" y="146855"/>
                  </a:lnTo>
                  <a:cubicBezTo>
                    <a:pt x="1263491" y="159142"/>
                    <a:pt x="1134142" y="166667"/>
                    <a:pt x="1006697" y="169810"/>
                  </a:cubicBezTo>
                  <a:cubicBezTo>
                    <a:pt x="942975" y="172001"/>
                    <a:pt x="879729" y="171239"/>
                    <a:pt x="816864" y="170953"/>
                  </a:cubicBezTo>
                  <a:lnTo>
                    <a:pt x="769906" y="169715"/>
                  </a:lnTo>
                  <a:cubicBezTo>
                    <a:pt x="754285" y="169525"/>
                    <a:pt x="738569" y="169048"/>
                    <a:pt x="723043" y="168096"/>
                  </a:cubicBezTo>
                  <a:lnTo>
                    <a:pt x="676370" y="166286"/>
                  </a:lnTo>
                  <a:cubicBezTo>
                    <a:pt x="660845" y="165238"/>
                    <a:pt x="645414" y="164095"/>
                    <a:pt x="629888" y="163333"/>
                  </a:cubicBezTo>
                  <a:cubicBezTo>
                    <a:pt x="568071" y="159047"/>
                    <a:pt x="506540" y="154094"/>
                    <a:pt x="445484" y="146093"/>
                  </a:cubicBezTo>
                  <a:cubicBezTo>
                    <a:pt x="384524" y="137997"/>
                    <a:pt x="323850" y="128091"/>
                    <a:pt x="263366" y="115232"/>
                  </a:cubicBezTo>
                  <a:cubicBezTo>
                    <a:pt x="202787" y="102850"/>
                    <a:pt x="142589" y="87419"/>
                    <a:pt x="81439" y="70369"/>
                  </a:cubicBezTo>
                  <a:cubicBezTo>
                    <a:pt x="66199" y="66178"/>
                    <a:pt x="50864" y="61702"/>
                    <a:pt x="35338" y="57034"/>
                  </a:cubicBezTo>
                  <a:lnTo>
                    <a:pt x="0" y="46652"/>
                  </a:lnTo>
                  <a:lnTo>
                    <a:pt x="0" y="426795"/>
                  </a:lnTo>
                  <a:cubicBezTo>
                    <a:pt x="58198" y="446416"/>
                    <a:pt x="117920" y="464323"/>
                    <a:pt x="178594" y="479658"/>
                  </a:cubicBezTo>
                  <a:cubicBezTo>
                    <a:pt x="319850" y="514901"/>
                    <a:pt x="465582" y="537094"/>
                    <a:pt x="610457" y="542619"/>
                  </a:cubicBezTo>
                  <a:cubicBezTo>
                    <a:pt x="682943" y="545953"/>
                    <a:pt x="755142" y="543762"/>
                    <a:pt x="826865" y="539666"/>
                  </a:cubicBezTo>
                  <a:cubicBezTo>
                    <a:pt x="898398" y="534523"/>
                    <a:pt x="969645" y="526903"/>
                    <a:pt x="1039654" y="515187"/>
                  </a:cubicBezTo>
                  <a:cubicBezTo>
                    <a:pt x="1180052" y="492517"/>
                    <a:pt x="1316736" y="457751"/>
                    <a:pt x="1449705" y="415270"/>
                  </a:cubicBezTo>
                  <a:cubicBezTo>
                    <a:pt x="1483138" y="405364"/>
                    <a:pt x="1515809" y="393172"/>
                    <a:pt x="1548765" y="382123"/>
                  </a:cubicBezTo>
                  <a:lnTo>
                    <a:pt x="1642872" y="349261"/>
                  </a:lnTo>
                  <a:cubicBezTo>
                    <a:pt x="1705261" y="328211"/>
                    <a:pt x="1768983" y="308208"/>
                    <a:pt x="1832991" y="289158"/>
                  </a:cubicBezTo>
                  <a:cubicBezTo>
                    <a:pt x="1961198" y="251821"/>
                    <a:pt x="2091404" y="219435"/>
                    <a:pt x="2222754" y="193623"/>
                  </a:cubicBezTo>
                  <a:cubicBezTo>
                    <a:pt x="2354199" y="168382"/>
                    <a:pt x="2486882" y="149332"/>
                    <a:pt x="2620137" y="138378"/>
                  </a:cubicBezTo>
                  <a:cubicBezTo>
                    <a:pt x="2753392" y="127424"/>
                    <a:pt x="2887123" y="122947"/>
                    <a:pt x="3020473" y="127234"/>
                  </a:cubicBezTo>
                  <a:cubicBezTo>
                    <a:pt x="3087148" y="129043"/>
                    <a:pt x="3153632" y="133711"/>
                    <a:pt x="3219736" y="139807"/>
                  </a:cubicBezTo>
                  <a:cubicBezTo>
                    <a:pt x="3252788" y="143426"/>
                    <a:pt x="3285839" y="146760"/>
                    <a:pt x="3318605" y="151713"/>
                  </a:cubicBezTo>
                  <a:lnTo>
                    <a:pt x="3367754" y="158666"/>
                  </a:lnTo>
                  <a:cubicBezTo>
                    <a:pt x="3384042" y="161238"/>
                    <a:pt x="3400330" y="164000"/>
                    <a:pt x="3416618" y="166858"/>
                  </a:cubicBezTo>
                  <a:cubicBezTo>
                    <a:pt x="3432905" y="169525"/>
                    <a:pt x="3449003" y="172954"/>
                    <a:pt x="3465195" y="176097"/>
                  </a:cubicBezTo>
                  <a:cubicBezTo>
                    <a:pt x="3481483" y="179431"/>
                    <a:pt x="3497199" y="182288"/>
                    <a:pt x="3513868" y="185908"/>
                  </a:cubicBezTo>
                  <a:lnTo>
                    <a:pt x="3612737" y="207625"/>
                  </a:lnTo>
                  <a:lnTo>
                    <a:pt x="3810381" y="252106"/>
                  </a:lnTo>
                  <a:cubicBezTo>
                    <a:pt x="3942112" y="282015"/>
                    <a:pt x="4073843" y="312590"/>
                    <a:pt x="4206621" y="339736"/>
                  </a:cubicBezTo>
                  <a:cubicBezTo>
                    <a:pt x="4239768" y="346785"/>
                    <a:pt x="4272915" y="353452"/>
                    <a:pt x="4306062" y="359834"/>
                  </a:cubicBezTo>
                  <a:cubicBezTo>
                    <a:pt x="4339209" y="366216"/>
                    <a:pt x="4372356" y="372979"/>
                    <a:pt x="4405503" y="378979"/>
                  </a:cubicBezTo>
                  <a:cubicBezTo>
                    <a:pt x="4473416" y="389266"/>
                    <a:pt x="4542378" y="398410"/>
                    <a:pt x="4611529" y="405745"/>
                  </a:cubicBezTo>
                  <a:cubicBezTo>
                    <a:pt x="4749832" y="420794"/>
                    <a:pt x="4890326" y="428795"/>
                    <a:pt x="5031677" y="427462"/>
                  </a:cubicBezTo>
                  <a:cubicBezTo>
                    <a:pt x="5102352" y="426985"/>
                    <a:pt x="5173028" y="423747"/>
                    <a:pt x="5243227" y="418699"/>
                  </a:cubicBezTo>
                  <a:cubicBezTo>
                    <a:pt x="5313427" y="413650"/>
                    <a:pt x="5382959" y="406030"/>
                    <a:pt x="5451062" y="398029"/>
                  </a:cubicBezTo>
                  <a:cubicBezTo>
                    <a:pt x="5587651" y="381551"/>
                    <a:pt x="5717381" y="362501"/>
                    <a:pt x="5844635" y="353071"/>
                  </a:cubicBezTo>
                  <a:cubicBezTo>
                    <a:pt x="5876544" y="350690"/>
                    <a:pt x="5908262" y="348404"/>
                    <a:pt x="5939981" y="346975"/>
                  </a:cubicBezTo>
                  <a:cubicBezTo>
                    <a:pt x="5971794" y="345356"/>
                    <a:pt x="6003036" y="344308"/>
                    <a:pt x="6035898" y="344118"/>
                  </a:cubicBezTo>
                  <a:cubicBezTo>
                    <a:pt x="6100477" y="343070"/>
                    <a:pt x="6166390" y="343356"/>
                    <a:pt x="6232303" y="343642"/>
                  </a:cubicBezTo>
                  <a:cubicBezTo>
                    <a:pt x="6364415" y="344880"/>
                    <a:pt x="6497669" y="347833"/>
                    <a:pt x="6630924" y="351071"/>
                  </a:cubicBezTo>
                  <a:lnTo>
                    <a:pt x="6831140" y="356596"/>
                  </a:lnTo>
                  <a:lnTo>
                    <a:pt x="7031545" y="362501"/>
                  </a:lnTo>
                  <a:cubicBezTo>
                    <a:pt x="7165086" y="367454"/>
                    <a:pt x="7298818" y="371835"/>
                    <a:pt x="7432262" y="378408"/>
                  </a:cubicBezTo>
                  <a:cubicBezTo>
                    <a:pt x="7565518" y="384790"/>
                    <a:pt x="7699153" y="392124"/>
                    <a:pt x="7830312" y="402506"/>
                  </a:cubicBezTo>
                  <a:lnTo>
                    <a:pt x="7879270" y="406792"/>
                  </a:lnTo>
                  <a:lnTo>
                    <a:pt x="7926895" y="411745"/>
                  </a:lnTo>
                  <a:lnTo>
                    <a:pt x="7977569" y="417175"/>
                  </a:lnTo>
                  <a:cubicBezTo>
                    <a:pt x="7995380" y="418984"/>
                    <a:pt x="8013097" y="420699"/>
                    <a:pt x="8030623" y="422127"/>
                  </a:cubicBezTo>
                  <a:cubicBezTo>
                    <a:pt x="8100632" y="427843"/>
                    <a:pt x="8169402" y="431748"/>
                    <a:pt x="8237982" y="435177"/>
                  </a:cubicBezTo>
                  <a:cubicBezTo>
                    <a:pt x="8375047" y="442035"/>
                    <a:pt x="8511254" y="444511"/>
                    <a:pt x="8647748" y="449464"/>
                  </a:cubicBezTo>
                  <a:cubicBezTo>
                    <a:pt x="8715946" y="451750"/>
                    <a:pt x="8784336" y="454513"/>
                    <a:pt x="8852821" y="456132"/>
                  </a:cubicBezTo>
                  <a:cubicBezTo>
                    <a:pt x="8887111" y="456989"/>
                    <a:pt x="8921401" y="457751"/>
                    <a:pt x="8955786" y="458132"/>
                  </a:cubicBezTo>
                  <a:cubicBezTo>
                    <a:pt x="8990171" y="458323"/>
                    <a:pt x="9024651" y="458227"/>
                    <a:pt x="9059227" y="457751"/>
                  </a:cubicBezTo>
                  <a:cubicBezTo>
                    <a:pt x="9099995" y="456989"/>
                    <a:pt x="9140857" y="455275"/>
                    <a:pt x="9182005" y="452512"/>
                  </a:cubicBezTo>
                  <a:lnTo>
                    <a:pt x="9182005" y="154189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3FE10DC3-6717-E6F3-3035-BEA9B2B869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324550"/>
              <a:ext cx="9182100" cy="765639"/>
            </a:xfrm>
            <a:custGeom>
              <a:avLst/>
              <a:gdLst>
                <a:gd name="connsiteX0" fmla="*/ 9182100 w 9182100"/>
                <a:gd name="connsiteY0" fmla="*/ 351088 h 765639"/>
                <a:gd name="connsiteX1" fmla="*/ 9178480 w 9182100"/>
                <a:gd name="connsiteY1" fmla="*/ 350993 h 765639"/>
                <a:gd name="connsiteX2" fmla="*/ 8783955 w 9182100"/>
                <a:gd name="connsiteY2" fmla="*/ 327561 h 765639"/>
                <a:gd name="connsiteX3" fmla="*/ 8390763 w 9182100"/>
                <a:gd name="connsiteY3" fmla="*/ 288795 h 765639"/>
                <a:gd name="connsiteX4" fmla="*/ 8199502 w 9182100"/>
                <a:gd name="connsiteY4" fmla="*/ 262601 h 765639"/>
                <a:gd name="connsiteX5" fmla="*/ 8153972 w 9182100"/>
                <a:gd name="connsiteY5" fmla="*/ 254886 h 765639"/>
                <a:gd name="connsiteX6" fmla="*/ 8131588 w 9182100"/>
                <a:gd name="connsiteY6" fmla="*/ 250790 h 765639"/>
                <a:gd name="connsiteX7" fmla="*/ 8104632 w 9182100"/>
                <a:gd name="connsiteY7" fmla="*/ 246504 h 765639"/>
                <a:gd name="connsiteX8" fmla="*/ 8050911 w 9182100"/>
                <a:gd name="connsiteY8" fmla="*/ 238217 h 765639"/>
                <a:gd name="connsiteX9" fmla="*/ 7998810 w 9182100"/>
                <a:gd name="connsiteY9" fmla="*/ 230978 h 765639"/>
                <a:gd name="connsiteX10" fmla="*/ 7589902 w 9182100"/>
                <a:gd name="connsiteY10" fmla="*/ 183925 h 765639"/>
                <a:gd name="connsiteX11" fmla="*/ 7183469 w 9182100"/>
                <a:gd name="connsiteY11" fmla="*/ 147634 h 765639"/>
                <a:gd name="connsiteX12" fmla="*/ 6775990 w 9182100"/>
                <a:gd name="connsiteY12" fmla="*/ 119821 h 765639"/>
                <a:gd name="connsiteX13" fmla="*/ 6364795 w 9182100"/>
                <a:gd name="connsiteY13" fmla="*/ 102391 h 765639"/>
                <a:gd name="connsiteX14" fmla="*/ 6154293 w 9182100"/>
                <a:gd name="connsiteY14" fmla="*/ 100581 h 765639"/>
                <a:gd name="connsiteX15" fmla="*/ 6100287 w 9182100"/>
                <a:gd name="connsiteY15" fmla="*/ 101343 h 765639"/>
                <a:gd name="connsiteX16" fmla="*/ 6045327 w 9182100"/>
                <a:gd name="connsiteY16" fmla="*/ 103438 h 765639"/>
                <a:gd name="connsiteX17" fmla="*/ 5935980 w 9182100"/>
                <a:gd name="connsiteY17" fmla="*/ 110296 h 765639"/>
                <a:gd name="connsiteX18" fmla="*/ 5523357 w 9182100"/>
                <a:gd name="connsiteY18" fmla="*/ 157635 h 765639"/>
                <a:gd name="connsiteX19" fmla="*/ 5149882 w 9182100"/>
                <a:gd name="connsiteY19" fmla="*/ 185639 h 765639"/>
                <a:gd name="connsiteX20" fmla="*/ 4777073 w 9182100"/>
                <a:gd name="connsiteY20" fmla="*/ 170685 h 765639"/>
                <a:gd name="connsiteX21" fmla="*/ 4729925 w 9182100"/>
                <a:gd name="connsiteY21" fmla="*/ 166208 h 765639"/>
                <a:gd name="connsiteX22" fmla="*/ 4682585 w 9182100"/>
                <a:gd name="connsiteY22" fmla="*/ 161064 h 765639"/>
                <a:gd name="connsiteX23" fmla="*/ 4635151 w 9182100"/>
                <a:gd name="connsiteY23" fmla="*/ 155445 h 765639"/>
                <a:gd name="connsiteX24" fmla="*/ 4611434 w 9182100"/>
                <a:gd name="connsiteY24" fmla="*/ 152492 h 765639"/>
                <a:gd name="connsiteX25" fmla="*/ 4587145 w 9182100"/>
                <a:gd name="connsiteY25" fmla="*/ 149349 h 765639"/>
                <a:gd name="connsiteX26" fmla="*/ 4387977 w 9182100"/>
                <a:gd name="connsiteY26" fmla="*/ 122774 h 765639"/>
                <a:gd name="connsiteX27" fmla="*/ 3989356 w 9182100"/>
                <a:gd name="connsiteY27" fmla="*/ 68577 h 765639"/>
                <a:gd name="connsiteX28" fmla="*/ 3789140 w 9182100"/>
                <a:gd name="connsiteY28" fmla="*/ 42192 h 765639"/>
                <a:gd name="connsiteX29" fmla="*/ 3689033 w 9182100"/>
                <a:gd name="connsiteY29" fmla="*/ 29143 h 765639"/>
                <a:gd name="connsiteX30" fmla="*/ 3634835 w 9182100"/>
                <a:gd name="connsiteY30" fmla="*/ 22571 h 765639"/>
                <a:gd name="connsiteX31" fmla="*/ 3579876 w 9182100"/>
                <a:gd name="connsiteY31" fmla="*/ 16856 h 765639"/>
                <a:gd name="connsiteX32" fmla="*/ 3147441 w 9182100"/>
                <a:gd name="connsiteY32" fmla="*/ 473 h 765639"/>
                <a:gd name="connsiteX33" fmla="*/ 2724722 w 9182100"/>
                <a:gd name="connsiteY33" fmla="*/ 22857 h 765639"/>
                <a:gd name="connsiteX34" fmla="*/ 1898428 w 9182100"/>
                <a:gd name="connsiteY34" fmla="*/ 147730 h 765639"/>
                <a:gd name="connsiteX35" fmla="*/ 1692878 w 9182100"/>
                <a:gd name="connsiteY35" fmla="*/ 195069 h 765639"/>
                <a:gd name="connsiteX36" fmla="*/ 1640205 w 9182100"/>
                <a:gd name="connsiteY36" fmla="*/ 208785 h 765639"/>
                <a:gd name="connsiteX37" fmla="*/ 1592294 w 9182100"/>
                <a:gd name="connsiteY37" fmla="*/ 221643 h 765639"/>
                <a:gd name="connsiteX38" fmla="*/ 1500092 w 9182100"/>
                <a:gd name="connsiteY38" fmla="*/ 245551 h 765639"/>
                <a:gd name="connsiteX39" fmla="*/ 1130046 w 9182100"/>
                <a:gd name="connsiteY39" fmla="*/ 318227 h 765639"/>
                <a:gd name="connsiteX40" fmla="*/ 944880 w 9182100"/>
                <a:gd name="connsiteY40" fmla="*/ 337658 h 765639"/>
                <a:gd name="connsiteX41" fmla="*/ 852583 w 9182100"/>
                <a:gd name="connsiteY41" fmla="*/ 341944 h 765639"/>
                <a:gd name="connsiteX42" fmla="*/ 760476 w 9182100"/>
                <a:gd name="connsiteY42" fmla="*/ 343087 h 765639"/>
                <a:gd name="connsiteX43" fmla="*/ 577215 w 9182100"/>
                <a:gd name="connsiteY43" fmla="*/ 332800 h 765639"/>
                <a:gd name="connsiteX44" fmla="*/ 394907 w 9182100"/>
                <a:gd name="connsiteY44" fmla="*/ 305463 h 765639"/>
                <a:gd name="connsiteX45" fmla="*/ 211265 w 9182100"/>
                <a:gd name="connsiteY45" fmla="*/ 261363 h 765639"/>
                <a:gd name="connsiteX46" fmla="*/ 17526 w 9182100"/>
                <a:gd name="connsiteY46" fmla="*/ 204880 h 765639"/>
                <a:gd name="connsiteX47" fmla="*/ 0 w 9182100"/>
                <a:gd name="connsiteY47" fmla="*/ 199927 h 765639"/>
                <a:gd name="connsiteX48" fmla="*/ 0 w 9182100"/>
                <a:gd name="connsiteY48" fmla="*/ 526920 h 765639"/>
                <a:gd name="connsiteX49" fmla="*/ 100298 w 9182100"/>
                <a:gd name="connsiteY49" fmla="*/ 571973 h 765639"/>
                <a:gd name="connsiteX50" fmla="*/ 301562 w 9182100"/>
                <a:gd name="connsiteY50" fmla="*/ 649697 h 765639"/>
                <a:gd name="connsiteX51" fmla="*/ 731044 w 9182100"/>
                <a:gd name="connsiteY51" fmla="*/ 746947 h 765639"/>
                <a:gd name="connsiteX52" fmla="*/ 1168241 w 9182100"/>
                <a:gd name="connsiteY52" fmla="*/ 762759 h 765639"/>
                <a:gd name="connsiteX53" fmla="*/ 1596581 w 9182100"/>
                <a:gd name="connsiteY53" fmla="*/ 716944 h 765639"/>
                <a:gd name="connsiteX54" fmla="*/ 1701641 w 9182100"/>
                <a:gd name="connsiteY54" fmla="*/ 697894 h 765639"/>
                <a:gd name="connsiteX55" fmla="*/ 1752124 w 9182100"/>
                <a:gd name="connsiteY55" fmla="*/ 688273 h 765639"/>
                <a:gd name="connsiteX56" fmla="*/ 1797939 w 9182100"/>
                <a:gd name="connsiteY56" fmla="*/ 679891 h 765639"/>
                <a:gd name="connsiteX57" fmla="*/ 1988630 w 9182100"/>
                <a:gd name="connsiteY57" fmla="*/ 649316 h 765639"/>
                <a:gd name="connsiteX58" fmla="*/ 2376297 w 9182100"/>
                <a:gd name="connsiteY58" fmla="*/ 601691 h 765639"/>
                <a:gd name="connsiteX59" fmla="*/ 2570416 w 9182100"/>
                <a:gd name="connsiteY59" fmla="*/ 584165 h 765639"/>
                <a:gd name="connsiteX60" fmla="*/ 2764155 w 9182100"/>
                <a:gd name="connsiteY60" fmla="*/ 571497 h 765639"/>
                <a:gd name="connsiteX61" fmla="*/ 2956941 w 9182100"/>
                <a:gd name="connsiteY61" fmla="*/ 564163 h 765639"/>
                <a:gd name="connsiteX62" fmla="*/ 3148298 w 9182100"/>
                <a:gd name="connsiteY62" fmla="*/ 562639 h 765639"/>
                <a:gd name="connsiteX63" fmla="*/ 3337274 w 9182100"/>
                <a:gd name="connsiteY63" fmla="*/ 568544 h 765639"/>
                <a:gd name="connsiteX64" fmla="*/ 3522345 w 9182100"/>
                <a:gd name="connsiteY64" fmla="*/ 583308 h 765639"/>
                <a:gd name="connsiteX65" fmla="*/ 3567779 w 9182100"/>
                <a:gd name="connsiteY65" fmla="*/ 588642 h 765639"/>
                <a:gd name="connsiteX66" fmla="*/ 3613785 w 9182100"/>
                <a:gd name="connsiteY66" fmla="*/ 594357 h 765639"/>
                <a:gd name="connsiteX67" fmla="*/ 3713798 w 9182100"/>
                <a:gd name="connsiteY67" fmla="*/ 607882 h 765639"/>
                <a:gd name="connsiteX68" fmla="*/ 3913823 w 9182100"/>
                <a:gd name="connsiteY68" fmla="*/ 634838 h 765639"/>
                <a:gd name="connsiteX69" fmla="*/ 4315873 w 9182100"/>
                <a:gd name="connsiteY69" fmla="*/ 686273 h 765639"/>
                <a:gd name="connsiteX70" fmla="*/ 4517422 w 9182100"/>
                <a:gd name="connsiteY70" fmla="*/ 710086 h 765639"/>
                <a:gd name="connsiteX71" fmla="*/ 4728972 w 9182100"/>
                <a:gd name="connsiteY71" fmla="*/ 731422 h 765639"/>
                <a:gd name="connsiteX72" fmla="*/ 5162931 w 9182100"/>
                <a:gd name="connsiteY72" fmla="*/ 744185 h 765639"/>
                <a:gd name="connsiteX73" fmla="*/ 5594033 w 9182100"/>
                <a:gd name="connsiteY73" fmla="*/ 706466 h 765639"/>
                <a:gd name="connsiteX74" fmla="*/ 5982939 w 9182100"/>
                <a:gd name="connsiteY74" fmla="*/ 655793 h 765639"/>
                <a:gd name="connsiteX75" fmla="*/ 6075045 w 9182100"/>
                <a:gd name="connsiteY75" fmla="*/ 648459 h 765639"/>
                <a:gd name="connsiteX76" fmla="*/ 6167819 w 9182100"/>
                <a:gd name="connsiteY76" fmla="*/ 643887 h 765639"/>
                <a:gd name="connsiteX77" fmla="*/ 6361081 w 9182100"/>
                <a:gd name="connsiteY77" fmla="*/ 639124 h 765639"/>
                <a:gd name="connsiteX78" fmla="*/ 6757321 w 9182100"/>
                <a:gd name="connsiteY78" fmla="*/ 640458 h 765639"/>
                <a:gd name="connsiteX79" fmla="*/ 7156704 w 9182100"/>
                <a:gd name="connsiteY79" fmla="*/ 649030 h 765639"/>
                <a:gd name="connsiteX80" fmla="*/ 7556373 w 9182100"/>
                <a:gd name="connsiteY80" fmla="*/ 662365 h 765639"/>
                <a:gd name="connsiteX81" fmla="*/ 7952328 w 9182100"/>
                <a:gd name="connsiteY81" fmla="*/ 682177 h 765639"/>
                <a:gd name="connsiteX82" fmla="*/ 8000714 w 9182100"/>
                <a:gd name="connsiteY82" fmla="*/ 685511 h 765639"/>
                <a:gd name="connsiteX83" fmla="*/ 8047196 w 9182100"/>
                <a:gd name="connsiteY83" fmla="*/ 689416 h 765639"/>
                <a:gd name="connsiteX84" fmla="*/ 8097965 w 9182100"/>
                <a:gd name="connsiteY84" fmla="*/ 693893 h 765639"/>
                <a:gd name="connsiteX85" fmla="*/ 8152733 w 9182100"/>
                <a:gd name="connsiteY85" fmla="*/ 697894 h 765639"/>
                <a:gd name="connsiteX86" fmla="*/ 8363903 w 9182100"/>
                <a:gd name="connsiteY86" fmla="*/ 705133 h 765639"/>
                <a:gd name="connsiteX87" fmla="*/ 8777764 w 9182100"/>
                <a:gd name="connsiteY87" fmla="*/ 698084 h 765639"/>
                <a:gd name="connsiteX88" fmla="*/ 9182005 w 9182100"/>
                <a:gd name="connsiteY88" fmla="*/ 668366 h 765639"/>
                <a:gd name="connsiteX89" fmla="*/ 9182005 w 9182100"/>
                <a:gd name="connsiteY89" fmla="*/ 351088 h 7656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</a:cxnLst>
              <a:rect l="l" t="t" r="r" b="b"/>
              <a:pathLst>
                <a:path w="9182100" h="765639">
                  <a:moveTo>
                    <a:pt x="9182100" y="351088"/>
                  </a:moveTo>
                  <a:cubicBezTo>
                    <a:pt x="9180862" y="351088"/>
                    <a:pt x="9179719" y="350993"/>
                    <a:pt x="9178480" y="350993"/>
                  </a:cubicBezTo>
                  <a:cubicBezTo>
                    <a:pt x="9047607" y="346421"/>
                    <a:pt x="8915591" y="337944"/>
                    <a:pt x="8783955" y="327561"/>
                  </a:cubicBezTo>
                  <a:cubicBezTo>
                    <a:pt x="8652320" y="316894"/>
                    <a:pt x="8520589" y="304416"/>
                    <a:pt x="8390763" y="288795"/>
                  </a:cubicBezTo>
                  <a:cubicBezTo>
                    <a:pt x="8325898" y="281175"/>
                    <a:pt x="8261509" y="272602"/>
                    <a:pt x="8199502" y="262601"/>
                  </a:cubicBezTo>
                  <a:cubicBezTo>
                    <a:pt x="8184070" y="260029"/>
                    <a:pt x="8168831" y="257553"/>
                    <a:pt x="8153972" y="254886"/>
                  </a:cubicBezTo>
                  <a:lnTo>
                    <a:pt x="8131588" y="250790"/>
                  </a:lnTo>
                  <a:lnTo>
                    <a:pt x="8104632" y="246504"/>
                  </a:lnTo>
                  <a:cubicBezTo>
                    <a:pt x="8086725" y="243741"/>
                    <a:pt x="8068247" y="240598"/>
                    <a:pt x="8050911" y="238217"/>
                  </a:cubicBezTo>
                  <a:lnTo>
                    <a:pt x="7998810" y="230978"/>
                  </a:lnTo>
                  <a:cubicBezTo>
                    <a:pt x="7860697" y="212023"/>
                    <a:pt x="7725633" y="198021"/>
                    <a:pt x="7589902" y="183925"/>
                  </a:cubicBezTo>
                  <a:cubicBezTo>
                    <a:pt x="7454360" y="170304"/>
                    <a:pt x="7319010" y="158779"/>
                    <a:pt x="7183469" y="147634"/>
                  </a:cubicBezTo>
                  <a:cubicBezTo>
                    <a:pt x="7047929" y="137252"/>
                    <a:pt x="6912198" y="127632"/>
                    <a:pt x="6775990" y="119821"/>
                  </a:cubicBezTo>
                  <a:cubicBezTo>
                    <a:pt x="6639592" y="112582"/>
                    <a:pt x="6503194" y="105439"/>
                    <a:pt x="6364795" y="102391"/>
                  </a:cubicBezTo>
                  <a:cubicBezTo>
                    <a:pt x="6295263" y="101057"/>
                    <a:pt x="6225826" y="99819"/>
                    <a:pt x="6154293" y="100581"/>
                  </a:cubicBezTo>
                  <a:cubicBezTo>
                    <a:pt x="6136577" y="100581"/>
                    <a:pt x="6118860" y="100581"/>
                    <a:pt x="6100287" y="101343"/>
                  </a:cubicBezTo>
                  <a:cubicBezTo>
                    <a:pt x="6081903" y="101819"/>
                    <a:pt x="6063615" y="102486"/>
                    <a:pt x="6045327" y="103438"/>
                  </a:cubicBezTo>
                  <a:cubicBezTo>
                    <a:pt x="6008656" y="104962"/>
                    <a:pt x="5972175" y="107439"/>
                    <a:pt x="5935980" y="110296"/>
                  </a:cubicBezTo>
                  <a:cubicBezTo>
                    <a:pt x="5790724" y="121631"/>
                    <a:pt x="5651659" y="142110"/>
                    <a:pt x="5523357" y="157635"/>
                  </a:cubicBezTo>
                  <a:cubicBezTo>
                    <a:pt x="5394484" y="173542"/>
                    <a:pt x="5273040" y="183543"/>
                    <a:pt x="5149882" y="185639"/>
                  </a:cubicBezTo>
                  <a:cubicBezTo>
                    <a:pt x="5027010" y="187925"/>
                    <a:pt x="4902803" y="182210"/>
                    <a:pt x="4777073" y="170685"/>
                  </a:cubicBezTo>
                  <a:lnTo>
                    <a:pt x="4729925" y="166208"/>
                  </a:lnTo>
                  <a:lnTo>
                    <a:pt x="4682585" y="161064"/>
                  </a:lnTo>
                  <a:cubicBezTo>
                    <a:pt x="4666869" y="159445"/>
                    <a:pt x="4650963" y="157350"/>
                    <a:pt x="4635151" y="155445"/>
                  </a:cubicBezTo>
                  <a:lnTo>
                    <a:pt x="4611434" y="152492"/>
                  </a:lnTo>
                  <a:cubicBezTo>
                    <a:pt x="4603623" y="151539"/>
                    <a:pt x="4595622" y="150587"/>
                    <a:pt x="4587145" y="149349"/>
                  </a:cubicBezTo>
                  <a:lnTo>
                    <a:pt x="4387977" y="122774"/>
                  </a:lnTo>
                  <a:lnTo>
                    <a:pt x="3989356" y="68577"/>
                  </a:lnTo>
                  <a:lnTo>
                    <a:pt x="3789140" y="42192"/>
                  </a:lnTo>
                  <a:lnTo>
                    <a:pt x="3689033" y="29143"/>
                  </a:lnTo>
                  <a:lnTo>
                    <a:pt x="3634835" y="22571"/>
                  </a:lnTo>
                  <a:cubicBezTo>
                    <a:pt x="3616452" y="20285"/>
                    <a:pt x="3598069" y="18380"/>
                    <a:pt x="3579876" y="16856"/>
                  </a:cubicBezTo>
                  <a:cubicBezTo>
                    <a:pt x="3433667" y="3140"/>
                    <a:pt x="3289840" y="-1622"/>
                    <a:pt x="3147441" y="473"/>
                  </a:cubicBezTo>
                  <a:cubicBezTo>
                    <a:pt x="3005138" y="2283"/>
                    <a:pt x="2864263" y="10188"/>
                    <a:pt x="2724722" y="22857"/>
                  </a:cubicBezTo>
                  <a:cubicBezTo>
                    <a:pt x="2445353" y="48098"/>
                    <a:pt x="2171129" y="90198"/>
                    <a:pt x="1898428" y="147730"/>
                  </a:cubicBezTo>
                  <a:cubicBezTo>
                    <a:pt x="1830134" y="162208"/>
                    <a:pt x="1762030" y="177448"/>
                    <a:pt x="1692878" y="195069"/>
                  </a:cubicBezTo>
                  <a:lnTo>
                    <a:pt x="1640205" y="208785"/>
                  </a:lnTo>
                  <a:lnTo>
                    <a:pt x="1592294" y="221643"/>
                  </a:lnTo>
                  <a:cubicBezTo>
                    <a:pt x="1561624" y="229740"/>
                    <a:pt x="1530858" y="238503"/>
                    <a:pt x="1500092" y="245551"/>
                  </a:cubicBezTo>
                  <a:cubicBezTo>
                    <a:pt x="1377125" y="276412"/>
                    <a:pt x="1253490" y="300987"/>
                    <a:pt x="1130046" y="318227"/>
                  </a:cubicBezTo>
                  <a:cubicBezTo>
                    <a:pt x="1068229" y="326895"/>
                    <a:pt x="1006602" y="333086"/>
                    <a:pt x="944880" y="337658"/>
                  </a:cubicBezTo>
                  <a:cubicBezTo>
                    <a:pt x="914114" y="339277"/>
                    <a:pt x="883253" y="341563"/>
                    <a:pt x="852583" y="341944"/>
                  </a:cubicBezTo>
                  <a:cubicBezTo>
                    <a:pt x="821817" y="343278"/>
                    <a:pt x="791147" y="342992"/>
                    <a:pt x="760476" y="343087"/>
                  </a:cubicBezTo>
                  <a:cubicBezTo>
                    <a:pt x="699230" y="342135"/>
                    <a:pt x="638175" y="338706"/>
                    <a:pt x="577215" y="332800"/>
                  </a:cubicBezTo>
                  <a:cubicBezTo>
                    <a:pt x="516255" y="326895"/>
                    <a:pt x="455771" y="317179"/>
                    <a:pt x="394907" y="305463"/>
                  </a:cubicBezTo>
                  <a:cubicBezTo>
                    <a:pt x="334137" y="293557"/>
                    <a:pt x="273368" y="278412"/>
                    <a:pt x="211265" y="261363"/>
                  </a:cubicBezTo>
                  <a:cubicBezTo>
                    <a:pt x="149066" y="244123"/>
                    <a:pt x="85820" y="224310"/>
                    <a:pt x="17526" y="204880"/>
                  </a:cubicBezTo>
                  <a:cubicBezTo>
                    <a:pt x="11716" y="203165"/>
                    <a:pt x="5906" y="201546"/>
                    <a:pt x="0" y="199927"/>
                  </a:cubicBezTo>
                  <a:lnTo>
                    <a:pt x="0" y="526920"/>
                  </a:lnTo>
                  <a:cubicBezTo>
                    <a:pt x="32576" y="541874"/>
                    <a:pt x="66104" y="557114"/>
                    <a:pt x="100298" y="571973"/>
                  </a:cubicBezTo>
                  <a:cubicBezTo>
                    <a:pt x="164973" y="600167"/>
                    <a:pt x="232410" y="626456"/>
                    <a:pt x="301562" y="649697"/>
                  </a:cubicBezTo>
                  <a:cubicBezTo>
                    <a:pt x="439865" y="696655"/>
                    <a:pt x="585216" y="728754"/>
                    <a:pt x="731044" y="746947"/>
                  </a:cubicBezTo>
                  <a:cubicBezTo>
                    <a:pt x="876967" y="764664"/>
                    <a:pt x="1023652" y="769426"/>
                    <a:pt x="1168241" y="762759"/>
                  </a:cubicBezTo>
                  <a:cubicBezTo>
                    <a:pt x="1313021" y="756663"/>
                    <a:pt x="1455896" y="740185"/>
                    <a:pt x="1596581" y="716944"/>
                  </a:cubicBezTo>
                  <a:cubicBezTo>
                    <a:pt x="1632014" y="711610"/>
                    <a:pt x="1666685" y="704371"/>
                    <a:pt x="1701641" y="697894"/>
                  </a:cubicBezTo>
                  <a:lnTo>
                    <a:pt x="1752124" y="688273"/>
                  </a:lnTo>
                  <a:lnTo>
                    <a:pt x="1797939" y="679891"/>
                  </a:lnTo>
                  <a:cubicBezTo>
                    <a:pt x="1860328" y="669128"/>
                    <a:pt x="1924431" y="658746"/>
                    <a:pt x="1988630" y="649316"/>
                  </a:cubicBezTo>
                  <a:cubicBezTo>
                    <a:pt x="2117217" y="630838"/>
                    <a:pt x="2246852" y="614645"/>
                    <a:pt x="2376297" y="601691"/>
                  </a:cubicBezTo>
                  <a:cubicBezTo>
                    <a:pt x="2441067" y="595214"/>
                    <a:pt x="2505742" y="589118"/>
                    <a:pt x="2570416" y="584165"/>
                  </a:cubicBezTo>
                  <a:cubicBezTo>
                    <a:pt x="2635091" y="579402"/>
                    <a:pt x="2699671" y="574831"/>
                    <a:pt x="2764155" y="571497"/>
                  </a:cubicBezTo>
                  <a:cubicBezTo>
                    <a:pt x="2828639" y="568068"/>
                    <a:pt x="2892933" y="565401"/>
                    <a:pt x="2956941" y="564163"/>
                  </a:cubicBezTo>
                  <a:cubicBezTo>
                    <a:pt x="3021045" y="562353"/>
                    <a:pt x="3084766" y="561972"/>
                    <a:pt x="3148298" y="562639"/>
                  </a:cubicBezTo>
                  <a:cubicBezTo>
                    <a:pt x="3211735" y="563305"/>
                    <a:pt x="3274695" y="565591"/>
                    <a:pt x="3337274" y="568544"/>
                  </a:cubicBezTo>
                  <a:cubicBezTo>
                    <a:pt x="3399568" y="572259"/>
                    <a:pt x="3461671" y="576259"/>
                    <a:pt x="3522345" y="583308"/>
                  </a:cubicBezTo>
                  <a:cubicBezTo>
                    <a:pt x="3537680" y="584737"/>
                    <a:pt x="3552730" y="586737"/>
                    <a:pt x="3567779" y="588642"/>
                  </a:cubicBezTo>
                  <a:lnTo>
                    <a:pt x="3613785" y="594357"/>
                  </a:lnTo>
                  <a:lnTo>
                    <a:pt x="3713798" y="607882"/>
                  </a:lnTo>
                  <a:lnTo>
                    <a:pt x="3913823" y="634838"/>
                  </a:lnTo>
                  <a:cubicBezTo>
                    <a:pt x="4047268" y="652078"/>
                    <a:pt x="4180904" y="670366"/>
                    <a:pt x="4315873" y="686273"/>
                  </a:cubicBezTo>
                  <a:lnTo>
                    <a:pt x="4517422" y="710086"/>
                  </a:lnTo>
                  <a:cubicBezTo>
                    <a:pt x="4586573" y="717896"/>
                    <a:pt x="4657916" y="725992"/>
                    <a:pt x="4728972" y="731422"/>
                  </a:cubicBezTo>
                  <a:cubicBezTo>
                    <a:pt x="4871371" y="743042"/>
                    <a:pt x="5016627" y="748376"/>
                    <a:pt x="5162931" y="744185"/>
                  </a:cubicBezTo>
                  <a:cubicBezTo>
                    <a:pt x="5308949" y="740566"/>
                    <a:pt x="5456111" y="725611"/>
                    <a:pt x="5594033" y="706466"/>
                  </a:cubicBezTo>
                  <a:cubicBezTo>
                    <a:pt x="5732621" y="687511"/>
                    <a:pt x="5859876" y="667033"/>
                    <a:pt x="5982939" y="655793"/>
                  </a:cubicBezTo>
                  <a:cubicBezTo>
                    <a:pt x="6013799" y="652936"/>
                    <a:pt x="6044375" y="650364"/>
                    <a:pt x="6075045" y="648459"/>
                  </a:cubicBezTo>
                  <a:cubicBezTo>
                    <a:pt x="6105906" y="646363"/>
                    <a:pt x="6135529" y="645125"/>
                    <a:pt x="6167819" y="643887"/>
                  </a:cubicBezTo>
                  <a:cubicBezTo>
                    <a:pt x="6230779" y="641125"/>
                    <a:pt x="6295930" y="640077"/>
                    <a:pt x="6361081" y="639124"/>
                  </a:cubicBezTo>
                  <a:cubicBezTo>
                    <a:pt x="6491955" y="637981"/>
                    <a:pt x="6624638" y="638553"/>
                    <a:pt x="6757321" y="640458"/>
                  </a:cubicBezTo>
                  <a:cubicBezTo>
                    <a:pt x="6890195" y="642553"/>
                    <a:pt x="7023449" y="645030"/>
                    <a:pt x="7156704" y="649030"/>
                  </a:cubicBezTo>
                  <a:cubicBezTo>
                    <a:pt x="7289959" y="652650"/>
                    <a:pt x="7423404" y="656841"/>
                    <a:pt x="7556373" y="662365"/>
                  </a:cubicBezTo>
                  <a:cubicBezTo>
                    <a:pt x="7689152" y="667509"/>
                    <a:pt x="7822502" y="673986"/>
                    <a:pt x="7952328" y="682177"/>
                  </a:cubicBezTo>
                  <a:lnTo>
                    <a:pt x="8000714" y="685511"/>
                  </a:lnTo>
                  <a:cubicBezTo>
                    <a:pt x="8016811" y="686654"/>
                    <a:pt x="8031670" y="688178"/>
                    <a:pt x="8047196" y="689416"/>
                  </a:cubicBezTo>
                  <a:lnTo>
                    <a:pt x="8097965" y="693893"/>
                  </a:lnTo>
                  <a:cubicBezTo>
                    <a:pt x="8116539" y="695417"/>
                    <a:pt x="8134731" y="696846"/>
                    <a:pt x="8152733" y="697894"/>
                  </a:cubicBezTo>
                  <a:cubicBezTo>
                    <a:pt x="8224647" y="701989"/>
                    <a:pt x="8294465" y="704085"/>
                    <a:pt x="8363903" y="705133"/>
                  </a:cubicBezTo>
                  <a:cubicBezTo>
                    <a:pt x="8502777" y="706657"/>
                    <a:pt x="8640223" y="704180"/>
                    <a:pt x="8777764" y="698084"/>
                  </a:cubicBezTo>
                  <a:cubicBezTo>
                    <a:pt x="8912352" y="692083"/>
                    <a:pt x="9046845" y="682749"/>
                    <a:pt x="9182005" y="668366"/>
                  </a:cubicBezTo>
                  <a:lnTo>
                    <a:pt x="9182005" y="351088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3" name="Graphic 2" descr="Badge with solid fill">
            <a:extLst>
              <a:ext uri="{FF2B5EF4-FFF2-40B4-BE49-F238E27FC236}">
                <a16:creationId xmlns:a16="http://schemas.microsoft.com/office/drawing/2014/main" id="{D638BBB6-B9BE-B27E-5019-45A4FD2227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464257" y="108470"/>
            <a:ext cx="548640" cy="548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9661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B376F8-1D11-FCE0-5B68-6077D6831F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Create a Buffer Around the Project Area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D85C41E-C64C-5B0B-8F47-F8EA2A9357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86741" y="1690688"/>
            <a:ext cx="6573314" cy="3539477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C78A0B3-551A-81A8-AE8A-09A5F93B11B8}"/>
              </a:ext>
            </a:extLst>
          </p:cNvPr>
          <p:cNvSpPr txBox="1"/>
          <p:nvPr/>
        </p:nvSpPr>
        <p:spPr>
          <a:xfrm>
            <a:off x="849086" y="2174033"/>
            <a:ext cx="41148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dirty="0"/>
              <a:t>Click on the project outline.</a:t>
            </a:r>
          </a:p>
          <a:p>
            <a:pPr marL="342900" indent="-342900">
              <a:buAutoNum type="arabicPeriod"/>
            </a:pPr>
            <a:r>
              <a:rPr lang="en-US" dirty="0"/>
              <a:t>Dialogue Box Opens</a:t>
            </a:r>
          </a:p>
          <a:p>
            <a:pPr marL="342900" indent="-342900">
              <a:buAutoNum type="arabicPeriod"/>
            </a:pPr>
            <a:r>
              <a:rPr lang="en-US" dirty="0"/>
              <a:t>Add a Name</a:t>
            </a:r>
          </a:p>
          <a:p>
            <a:pPr marL="342900" indent="-342900">
              <a:buAutoNum type="arabicPeriod"/>
            </a:pPr>
            <a:r>
              <a:rPr lang="en-US" dirty="0"/>
              <a:t>Add a Buffer of 0.25 miles, or as discussed with the Environmental Reviewer</a:t>
            </a:r>
          </a:p>
          <a:p>
            <a:pPr marL="342900" indent="-342900">
              <a:buAutoNum type="arabicPeriod"/>
            </a:pPr>
            <a:r>
              <a:rPr lang="en-US" dirty="0"/>
              <a:t>Click “Add to Map”</a:t>
            </a:r>
          </a:p>
        </p:txBody>
      </p:sp>
    </p:spTree>
    <p:extLst>
      <p:ext uri="{BB962C8B-B14F-4D97-AF65-F5344CB8AC3E}">
        <p14:creationId xmlns:p14="http://schemas.microsoft.com/office/powerpoint/2010/main" val="155243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19D32F93-50AC-4C46-A5DB-291C60DDB7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86FD7672-78BE-4D6F-A711-2CDB79B52D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44662" y="323519"/>
            <a:ext cx="4323899" cy="6212748"/>
          </a:xfrm>
          <a:custGeom>
            <a:avLst/>
            <a:gdLst>
              <a:gd name="connsiteX0" fmla="*/ 0 w 4323899"/>
              <a:gd name="connsiteY0" fmla="*/ 0 h 6212748"/>
              <a:gd name="connsiteX1" fmla="*/ 742501 w 4323899"/>
              <a:gd name="connsiteY1" fmla="*/ 0 h 6212748"/>
              <a:gd name="connsiteX2" fmla="*/ 4323899 w 4323899"/>
              <a:gd name="connsiteY2" fmla="*/ 0 h 6212748"/>
              <a:gd name="connsiteX3" fmla="*/ 4323899 w 4323899"/>
              <a:gd name="connsiteY3" fmla="*/ 2864954 h 6212748"/>
              <a:gd name="connsiteX4" fmla="*/ 880454 w 4323899"/>
              <a:gd name="connsiteY4" fmla="*/ 6212748 h 6212748"/>
              <a:gd name="connsiteX5" fmla="*/ 0 w 4323899"/>
              <a:gd name="connsiteY5" fmla="*/ 6212748 h 6212748"/>
              <a:gd name="connsiteX6" fmla="*/ 0 w 4323899"/>
              <a:gd name="connsiteY6" fmla="*/ 6210962 h 6212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23899" h="6212748">
                <a:moveTo>
                  <a:pt x="0" y="0"/>
                </a:moveTo>
                <a:lnTo>
                  <a:pt x="742501" y="0"/>
                </a:lnTo>
                <a:lnTo>
                  <a:pt x="4323899" y="0"/>
                </a:lnTo>
                <a:lnTo>
                  <a:pt x="4323899" y="2864954"/>
                </a:lnTo>
                <a:lnTo>
                  <a:pt x="880454" y="6212748"/>
                </a:lnTo>
                <a:lnTo>
                  <a:pt x="0" y="6212748"/>
                </a:lnTo>
                <a:lnTo>
                  <a:pt x="0" y="6210962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5" name="Right Triangle 14">
            <a:extLst>
              <a:ext uri="{FF2B5EF4-FFF2-40B4-BE49-F238E27FC236}">
                <a16:creationId xmlns:a16="http://schemas.microsoft.com/office/drawing/2014/main" id="{827DC2C4-B485-428A-BF4A-472D2967F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A62647B-1222-407C-8740-5A497612B1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60CC156-83E9-CBB8-B0E7-110131CC9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29293" y="806364"/>
            <a:ext cx="3354636" cy="284741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7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Generate EJScreen Community Report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132B4AA-64BA-8CE5-9942-DBCAF6A98E1B}"/>
              </a:ext>
            </a:extLst>
          </p:cNvPr>
          <p:cNvSpPr txBox="1"/>
          <p:nvPr/>
        </p:nvSpPr>
        <p:spPr>
          <a:xfrm>
            <a:off x="8029293" y="3703250"/>
            <a:ext cx="2435507" cy="112275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Click EJScreen Community Report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842EC26-BF21-EDB4-D8C5-6C0C1A4B8C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96558" y="1318502"/>
            <a:ext cx="5604636" cy="4203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5416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45A9F99-D9B1-4094-A2E2-B90AC1DB7B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7FAF607-473A-4A43-A23D-BBFF5C4117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B116ED-3FE3-BF81-628D-A4CDB952AC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0176" y="339795"/>
            <a:ext cx="4977976" cy="1454051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tx2"/>
                </a:solidFill>
              </a:rPr>
              <a:t>Suggested Buffer Distances</a:t>
            </a:r>
          </a:p>
        </p:txBody>
      </p:sp>
      <p:pic>
        <p:nvPicPr>
          <p:cNvPr id="7" name="Graphic 6" descr="Marker">
            <a:extLst>
              <a:ext uri="{FF2B5EF4-FFF2-40B4-BE49-F238E27FC236}">
                <a16:creationId xmlns:a16="http://schemas.microsoft.com/office/drawing/2014/main" id="{6F5A0511-3DE1-6FD5-065A-E251943B7F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86951" y="1793846"/>
            <a:ext cx="3620021" cy="362002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F8145B-EE76-A5F1-980B-1C7EBB0226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2080727"/>
            <a:ext cx="4977578" cy="4618653"/>
          </a:xfrm>
        </p:spPr>
        <p:txBody>
          <a:bodyPr anchor="ctr">
            <a:norm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Linear Projects 0.1-0.25 miles</a:t>
            </a:r>
          </a:p>
          <a:p>
            <a:r>
              <a:rPr lang="en-US" dirty="0">
                <a:solidFill>
                  <a:schemeClr val="tx2"/>
                </a:solidFill>
              </a:rPr>
              <a:t>Site Specific Projects 0.1-0.25 miles</a:t>
            </a:r>
          </a:p>
          <a:p>
            <a:r>
              <a:rPr lang="en-US" dirty="0">
                <a:solidFill>
                  <a:schemeClr val="tx2"/>
                </a:solidFill>
              </a:rPr>
              <a:t>Service Area Specific Projects – Service Area</a:t>
            </a:r>
          </a:p>
          <a:p>
            <a:r>
              <a:rPr lang="en-US" dirty="0">
                <a:solidFill>
                  <a:schemeClr val="tx2"/>
                </a:solidFill>
              </a:rPr>
              <a:t>Wells – Source Protection Area</a:t>
            </a:r>
          </a:p>
          <a:p>
            <a:r>
              <a:rPr lang="en-US" dirty="0">
                <a:solidFill>
                  <a:schemeClr val="tx2"/>
                </a:solidFill>
              </a:rPr>
              <a:t>Confer with your Design Engineer</a:t>
            </a:r>
          </a:p>
          <a:p>
            <a:endParaRPr lang="en-US" sz="1800" dirty="0">
              <a:solidFill>
                <a:schemeClr val="tx2"/>
              </a:solidFill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C5F6476F-D303-44D3-B30F-1BA348F0F6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2635" y="52996"/>
            <a:ext cx="5928607" cy="6805005"/>
            <a:chOff x="6095999" y="52996"/>
            <a:chExt cx="6093363" cy="6805005"/>
          </a:xfrm>
          <a:solidFill>
            <a:schemeClr val="accent5">
              <a:alpha val="10000"/>
            </a:schemeClr>
          </a:solidFill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C972EB4B-0539-4430-9340-8117B9D7C3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1" y="52996"/>
              <a:ext cx="6093361" cy="6805003"/>
            </a:xfrm>
            <a:custGeom>
              <a:avLst/>
              <a:gdLst>
                <a:gd name="connsiteX0" fmla="*/ 3391253 w 5890489"/>
                <a:gd name="connsiteY0" fmla="*/ 0 h 6578438"/>
                <a:gd name="connsiteX1" fmla="*/ 3434974 w 5890489"/>
                <a:gd name="connsiteY1" fmla="*/ 646 h 6578438"/>
                <a:gd name="connsiteX2" fmla="*/ 3522419 w 5890489"/>
                <a:gd name="connsiteY2" fmla="*/ 2712 h 6578438"/>
                <a:gd name="connsiteX3" fmla="*/ 3610261 w 5890489"/>
                <a:gd name="connsiteY3" fmla="*/ 6458 h 6578438"/>
                <a:gd name="connsiteX4" fmla="*/ 3786872 w 5890489"/>
                <a:gd name="connsiteY4" fmla="*/ 20667 h 6578438"/>
                <a:gd name="connsiteX5" fmla="*/ 3962291 w 5890489"/>
                <a:gd name="connsiteY5" fmla="*/ 43530 h 6578438"/>
                <a:gd name="connsiteX6" fmla="*/ 4135855 w 5890489"/>
                <a:gd name="connsiteY6" fmla="*/ 75176 h 6578438"/>
                <a:gd name="connsiteX7" fmla="*/ 4307299 w 5890489"/>
                <a:gd name="connsiteY7" fmla="*/ 114315 h 6578438"/>
                <a:gd name="connsiteX8" fmla="*/ 4476358 w 5890489"/>
                <a:gd name="connsiteY8" fmla="*/ 160816 h 6578438"/>
                <a:gd name="connsiteX9" fmla="*/ 4559829 w 5890489"/>
                <a:gd name="connsiteY9" fmla="*/ 186779 h 6578438"/>
                <a:gd name="connsiteX10" fmla="*/ 4642901 w 5890489"/>
                <a:gd name="connsiteY10" fmla="*/ 213648 h 6578438"/>
                <a:gd name="connsiteX11" fmla="*/ 5280847 w 5890489"/>
                <a:gd name="connsiteY11" fmla="*/ 485936 h 6578438"/>
                <a:gd name="connsiteX12" fmla="*/ 5865400 w 5890489"/>
                <a:gd name="connsiteY12" fmla="*/ 851099 h 6578438"/>
                <a:gd name="connsiteX13" fmla="*/ 5890489 w 5890489"/>
                <a:gd name="connsiteY13" fmla="*/ 870950 h 6578438"/>
                <a:gd name="connsiteX14" fmla="*/ 5890489 w 5890489"/>
                <a:gd name="connsiteY14" fmla="*/ 1321814 h 6578438"/>
                <a:gd name="connsiteX15" fmla="*/ 5887395 w 5890489"/>
                <a:gd name="connsiteY15" fmla="*/ 1318952 h 6578438"/>
                <a:gd name="connsiteX16" fmla="*/ 5830291 w 5890489"/>
                <a:gd name="connsiteY16" fmla="*/ 1265992 h 6578438"/>
                <a:gd name="connsiteX17" fmla="*/ 5815981 w 5890489"/>
                <a:gd name="connsiteY17" fmla="*/ 1252687 h 6578438"/>
                <a:gd name="connsiteX18" fmla="*/ 5801142 w 5890489"/>
                <a:gd name="connsiteY18" fmla="*/ 1240158 h 6578438"/>
                <a:gd name="connsiteX19" fmla="*/ 5771464 w 5890489"/>
                <a:gd name="connsiteY19" fmla="*/ 1214969 h 6578438"/>
                <a:gd name="connsiteX20" fmla="*/ 5651030 w 5890489"/>
                <a:gd name="connsiteY20" fmla="*/ 1115767 h 6578438"/>
                <a:gd name="connsiteX21" fmla="*/ 5123183 w 5890489"/>
                <a:gd name="connsiteY21" fmla="*/ 780443 h 6578438"/>
                <a:gd name="connsiteX22" fmla="*/ 4533860 w 5890489"/>
                <a:gd name="connsiteY22" fmla="*/ 567701 h 6578438"/>
                <a:gd name="connsiteX23" fmla="*/ 4457281 w 5890489"/>
                <a:gd name="connsiteY23" fmla="*/ 550780 h 6578438"/>
                <a:gd name="connsiteX24" fmla="*/ 4380568 w 5890489"/>
                <a:gd name="connsiteY24" fmla="*/ 535279 h 6578438"/>
                <a:gd name="connsiteX25" fmla="*/ 4303325 w 5890489"/>
                <a:gd name="connsiteY25" fmla="*/ 522879 h 6578438"/>
                <a:gd name="connsiteX26" fmla="*/ 4264769 w 5890489"/>
                <a:gd name="connsiteY26" fmla="*/ 516679 h 6578438"/>
                <a:gd name="connsiteX27" fmla="*/ 4226082 w 5890489"/>
                <a:gd name="connsiteY27" fmla="*/ 511253 h 6578438"/>
                <a:gd name="connsiteX28" fmla="*/ 4070934 w 5890489"/>
                <a:gd name="connsiteY28" fmla="*/ 494848 h 6578438"/>
                <a:gd name="connsiteX29" fmla="*/ 3915521 w 5890489"/>
                <a:gd name="connsiteY29" fmla="*/ 486065 h 6578438"/>
                <a:gd name="connsiteX30" fmla="*/ 3760241 w 5890489"/>
                <a:gd name="connsiteY30" fmla="*/ 484257 h 6578438"/>
                <a:gd name="connsiteX31" fmla="*/ 3682734 w 5890489"/>
                <a:gd name="connsiteY31" fmla="*/ 486581 h 6578438"/>
                <a:gd name="connsiteX32" fmla="*/ 3605491 w 5890489"/>
                <a:gd name="connsiteY32" fmla="*/ 488907 h 6578438"/>
                <a:gd name="connsiteX33" fmla="*/ 3527454 w 5890489"/>
                <a:gd name="connsiteY33" fmla="*/ 493169 h 6578438"/>
                <a:gd name="connsiteX34" fmla="*/ 3449151 w 5890489"/>
                <a:gd name="connsiteY34" fmla="*/ 498336 h 6578438"/>
                <a:gd name="connsiteX35" fmla="*/ 3410067 w 5890489"/>
                <a:gd name="connsiteY35" fmla="*/ 500532 h 6578438"/>
                <a:gd name="connsiteX36" fmla="*/ 3371246 w 5890489"/>
                <a:gd name="connsiteY36" fmla="*/ 504279 h 6578438"/>
                <a:gd name="connsiteX37" fmla="*/ 3293739 w 5890489"/>
                <a:gd name="connsiteY37" fmla="*/ 511512 h 6578438"/>
                <a:gd name="connsiteX38" fmla="*/ 2689445 w 5890489"/>
                <a:gd name="connsiteY38" fmla="*/ 610198 h 6578438"/>
                <a:gd name="connsiteX39" fmla="*/ 2117875 w 5890489"/>
                <a:gd name="connsiteY39" fmla="*/ 800335 h 6578438"/>
                <a:gd name="connsiteX40" fmla="*/ 1981276 w 5890489"/>
                <a:gd name="connsiteY40" fmla="*/ 865566 h 6578438"/>
                <a:gd name="connsiteX41" fmla="*/ 1847991 w 5890489"/>
                <a:gd name="connsiteY41" fmla="*/ 938676 h 6578438"/>
                <a:gd name="connsiteX42" fmla="*/ 1783069 w 5890489"/>
                <a:gd name="connsiteY42" fmla="*/ 978718 h 6578438"/>
                <a:gd name="connsiteX43" fmla="*/ 1750609 w 5890489"/>
                <a:gd name="connsiteY43" fmla="*/ 998869 h 6578438"/>
                <a:gd name="connsiteX44" fmla="*/ 1734312 w 5890489"/>
                <a:gd name="connsiteY44" fmla="*/ 1008945 h 6578438"/>
                <a:gd name="connsiteX45" fmla="*/ 1718547 w 5890489"/>
                <a:gd name="connsiteY45" fmla="*/ 1019924 h 6578438"/>
                <a:gd name="connsiteX46" fmla="*/ 1655481 w 5890489"/>
                <a:gd name="connsiteY46" fmla="*/ 1063582 h 6578438"/>
                <a:gd name="connsiteX47" fmla="*/ 1593077 w 5890489"/>
                <a:gd name="connsiteY47" fmla="*/ 1108664 h 6578438"/>
                <a:gd name="connsiteX48" fmla="*/ 1532263 w 5890489"/>
                <a:gd name="connsiteY48" fmla="*/ 1156197 h 6578438"/>
                <a:gd name="connsiteX49" fmla="*/ 1472509 w 5890489"/>
                <a:gd name="connsiteY49" fmla="*/ 1205152 h 6578438"/>
                <a:gd name="connsiteX50" fmla="*/ 1414212 w 5890489"/>
                <a:gd name="connsiteY50" fmla="*/ 1256175 h 6578438"/>
                <a:gd name="connsiteX51" fmla="*/ 1357242 w 5890489"/>
                <a:gd name="connsiteY51" fmla="*/ 1308359 h 6578438"/>
                <a:gd name="connsiteX52" fmla="*/ 1153072 w 5890489"/>
                <a:gd name="connsiteY52" fmla="*/ 1529498 h 6578438"/>
                <a:gd name="connsiteX53" fmla="*/ 1002694 w 5890489"/>
                <a:gd name="connsiteY53" fmla="*/ 1770658 h 6578438"/>
                <a:gd name="connsiteX54" fmla="*/ 974076 w 5890489"/>
                <a:gd name="connsiteY54" fmla="*/ 1835371 h 6578438"/>
                <a:gd name="connsiteX55" fmla="*/ 949564 w 5890489"/>
                <a:gd name="connsiteY55" fmla="*/ 1903573 h 6578438"/>
                <a:gd name="connsiteX56" fmla="*/ 927173 w 5890489"/>
                <a:gd name="connsiteY56" fmla="*/ 1974229 h 6578438"/>
                <a:gd name="connsiteX57" fmla="*/ 906107 w 5890489"/>
                <a:gd name="connsiteY57" fmla="*/ 2046952 h 6578438"/>
                <a:gd name="connsiteX58" fmla="*/ 751092 w 5890489"/>
                <a:gd name="connsiteY58" fmla="*/ 2676266 h 6578438"/>
                <a:gd name="connsiteX59" fmla="*/ 547189 w 5890489"/>
                <a:gd name="connsiteY59" fmla="*/ 3308422 h 6578438"/>
                <a:gd name="connsiteX60" fmla="*/ 441195 w 5890489"/>
                <a:gd name="connsiteY60" fmla="*/ 3866306 h 6578438"/>
                <a:gd name="connsiteX61" fmla="*/ 527182 w 5890489"/>
                <a:gd name="connsiteY61" fmla="*/ 4439174 h 6578438"/>
                <a:gd name="connsiteX62" fmla="*/ 775073 w 5890489"/>
                <a:gd name="connsiteY62" fmla="*/ 4987240 h 6578438"/>
                <a:gd name="connsiteX63" fmla="*/ 943206 w 5890489"/>
                <a:gd name="connsiteY63" fmla="*/ 5244933 h 6578438"/>
                <a:gd name="connsiteX64" fmla="*/ 1133728 w 5890489"/>
                <a:gd name="connsiteY64" fmla="*/ 5490356 h 6578438"/>
                <a:gd name="connsiteX65" fmla="*/ 1359626 w 5890489"/>
                <a:gd name="connsiteY65" fmla="*/ 5709815 h 6578438"/>
                <a:gd name="connsiteX66" fmla="*/ 1481254 w 5890489"/>
                <a:gd name="connsiteY66" fmla="*/ 5809146 h 6578438"/>
                <a:gd name="connsiteX67" fmla="*/ 1543260 w 5890489"/>
                <a:gd name="connsiteY67" fmla="*/ 5856940 h 6578438"/>
                <a:gd name="connsiteX68" fmla="*/ 1607518 w 5890489"/>
                <a:gd name="connsiteY68" fmla="*/ 5901374 h 6578438"/>
                <a:gd name="connsiteX69" fmla="*/ 2145566 w 5890489"/>
                <a:gd name="connsiteY69" fmla="*/ 6193814 h 6578438"/>
                <a:gd name="connsiteX70" fmla="*/ 2214991 w 5890489"/>
                <a:gd name="connsiteY70" fmla="*/ 6221844 h 6578438"/>
                <a:gd name="connsiteX71" fmla="*/ 2249307 w 5890489"/>
                <a:gd name="connsiteY71" fmla="*/ 6236182 h 6578438"/>
                <a:gd name="connsiteX72" fmla="*/ 2284285 w 5890489"/>
                <a:gd name="connsiteY72" fmla="*/ 6248711 h 6578438"/>
                <a:gd name="connsiteX73" fmla="*/ 2354241 w 5890489"/>
                <a:gd name="connsiteY73" fmla="*/ 6273124 h 6578438"/>
                <a:gd name="connsiteX74" fmla="*/ 2371597 w 5890489"/>
                <a:gd name="connsiteY74" fmla="*/ 6279324 h 6578438"/>
                <a:gd name="connsiteX75" fmla="*/ 2387894 w 5890489"/>
                <a:gd name="connsiteY75" fmla="*/ 6287719 h 6578438"/>
                <a:gd name="connsiteX76" fmla="*/ 2421414 w 5890489"/>
                <a:gd name="connsiteY76" fmla="*/ 6302186 h 6578438"/>
                <a:gd name="connsiteX77" fmla="*/ 2489117 w 5890489"/>
                <a:gd name="connsiteY77" fmla="*/ 6329441 h 6578438"/>
                <a:gd name="connsiteX78" fmla="*/ 2522902 w 5890489"/>
                <a:gd name="connsiteY78" fmla="*/ 6343134 h 6578438"/>
                <a:gd name="connsiteX79" fmla="*/ 2556953 w 5890489"/>
                <a:gd name="connsiteY79" fmla="*/ 6356051 h 6578438"/>
                <a:gd name="connsiteX80" fmla="*/ 2695009 w 5890489"/>
                <a:gd name="connsiteY80" fmla="*/ 6401905 h 6578438"/>
                <a:gd name="connsiteX81" fmla="*/ 3268035 w 5890489"/>
                <a:gd name="connsiteY81" fmla="*/ 6501238 h 6578438"/>
                <a:gd name="connsiteX82" fmla="*/ 3341038 w 5890489"/>
                <a:gd name="connsiteY82" fmla="*/ 6506145 h 6578438"/>
                <a:gd name="connsiteX83" fmla="*/ 3414703 w 5890489"/>
                <a:gd name="connsiteY83" fmla="*/ 6507050 h 6578438"/>
                <a:gd name="connsiteX84" fmla="*/ 3488237 w 5890489"/>
                <a:gd name="connsiteY84" fmla="*/ 6508212 h 6578438"/>
                <a:gd name="connsiteX85" fmla="*/ 3524142 w 5890489"/>
                <a:gd name="connsiteY85" fmla="*/ 6507955 h 6578438"/>
                <a:gd name="connsiteX86" fmla="*/ 3559252 w 5890489"/>
                <a:gd name="connsiteY86" fmla="*/ 6506921 h 6578438"/>
                <a:gd name="connsiteX87" fmla="*/ 3629207 w 5890489"/>
                <a:gd name="connsiteY87" fmla="*/ 6503045 h 6578438"/>
                <a:gd name="connsiteX88" fmla="*/ 3698633 w 5890489"/>
                <a:gd name="connsiteY88" fmla="*/ 6496845 h 6578438"/>
                <a:gd name="connsiteX89" fmla="*/ 3733213 w 5890489"/>
                <a:gd name="connsiteY89" fmla="*/ 6493357 h 6578438"/>
                <a:gd name="connsiteX90" fmla="*/ 3767529 w 5890489"/>
                <a:gd name="connsiteY90" fmla="*/ 6488707 h 6578438"/>
                <a:gd name="connsiteX91" fmla="*/ 3801845 w 5890489"/>
                <a:gd name="connsiteY91" fmla="*/ 6484057 h 6578438"/>
                <a:gd name="connsiteX92" fmla="*/ 3835895 w 5890489"/>
                <a:gd name="connsiteY92" fmla="*/ 6478116 h 6578438"/>
                <a:gd name="connsiteX93" fmla="*/ 4364801 w 5890489"/>
                <a:gd name="connsiteY93" fmla="*/ 6308517 h 6578438"/>
                <a:gd name="connsiteX94" fmla="*/ 4861379 w 5890489"/>
                <a:gd name="connsiteY94" fmla="*/ 6000576 h 6578438"/>
                <a:gd name="connsiteX95" fmla="*/ 5341263 w 5890489"/>
                <a:gd name="connsiteY95" fmla="*/ 5605834 h 6578438"/>
                <a:gd name="connsiteX96" fmla="*/ 5587301 w 5890489"/>
                <a:gd name="connsiteY96" fmla="*/ 5390379 h 6578438"/>
                <a:gd name="connsiteX97" fmla="*/ 5849105 w 5890489"/>
                <a:gd name="connsiteY97" fmla="*/ 5176344 h 6578438"/>
                <a:gd name="connsiteX98" fmla="*/ 5890489 w 5890489"/>
                <a:gd name="connsiteY98" fmla="*/ 5145260 h 6578438"/>
                <a:gd name="connsiteX99" fmla="*/ 5890489 w 5890489"/>
                <a:gd name="connsiteY99" fmla="*/ 5995323 h 6578438"/>
                <a:gd name="connsiteX100" fmla="*/ 5811477 w 5890489"/>
                <a:gd name="connsiteY100" fmla="*/ 6077819 h 6578438"/>
                <a:gd name="connsiteX101" fmla="*/ 5301384 w 5890489"/>
                <a:gd name="connsiteY101" fmla="*/ 6542958 h 6578438"/>
                <a:gd name="connsiteX102" fmla="*/ 5252008 w 5890489"/>
                <a:gd name="connsiteY102" fmla="*/ 6578438 h 6578438"/>
                <a:gd name="connsiteX103" fmla="*/ 1653730 w 5890489"/>
                <a:gd name="connsiteY103" fmla="*/ 6578438 h 6578438"/>
                <a:gd name="connsiteX104" fmla="*/ 1549768 w 5890489"/>
                <a:gd name="connsiteY104" fmla="*/ 6488821 h 6578438"/>
                <a:gd name="connsiteX105" fmla="*/ 1298282 w 5890489"/>
                <a:gd name="connsiteY105" fmla="*/ 6243932 h 6578438"/>
                <a:gd name="connsiteX106" fmla="*/ 1237999 w 5890489"/>
                <a:gd name="connsiteY106" fmla="*/ 6181671 h 6578438"/>
                <a:gd name="connsiteX107" fmla="*/ 1179967 w 5890489"/>
                <a:gd name="connsiteY107" fmla="*/ 6117862 h 6578438"/>
                <a:gd name="connsiteX108" fmla="*/ 1121936 w 5890489"/>
                <a:gd name="connsiteY108" fmla="*/ 6054569 h 6578438"/>
                <a:gd name="connsiteX109" fmla="*/ 1065628 w 5890489"/>
                <a:gd name="connsiteY109" fmla="*/ 5990243 h 6578438"/>
                <a:gd name="connsiteX110" fmla="*/ 954335 w 5890489"/>
                <a:gd name="connsiteY110" fmla="*/ 5861460 h 6578438"/>
                <a:gd name="connsiteX111" fmla="*/ 898953 w 5890489"/>
                <a:gd name="connsiteY111" fmla="*/ 5797393 h 6578438"/>
                <a:gd name="connsiteX112" fmla="*/ 842908 w 5890489"/>
                <a:gd name="connsiteY112" fmla="*/ 5733582 h 6578438"/>
                <a:gd name="connsiteX113" fmla="*/ 622442 w 5890489"/>
                <a:gd name="connsiteY113" fmla="*/ 5471884 h 6578438"/>
                <a:gd name="connsiteX114" fmla="*/ 425559 w 5890489"/>
                <a:gd name="connsiteY114" fmla="*/ 5190036 h 6578438"/>
                <a:gd name="connsiteX115" fmla="*/ 123877 w 5890489"/>
                <a:gd name="connsiteY115" fmla="*/ 4564210 h 6578438"/>
                <a:gd name="connsiteX116" fmla="*/ 130 w 5890489"/>
                <a:gd name="connsiteY116" fmla="*/ 3865530 h 6578438"/>
                <a:gd name="connsiteX117" fmla="*/ 30602 w 5890489"/>
                <a:gd name="connsiteY117" fmla="*/ 3505793 h 6578438"/>
                <a:gd name="connsiteX118" fmla="*/ 126924 w 5890489"/>
                <a:gd name="connsiteY118" fmla="*/ 3157164 h 6578438"/>
                <a:gd name="connsiteX119" fmla="*/ 334803 w 5890489"/>
                <a:gd name="connsiteY119" fmla="*/ 2560530 h 6578438"/>
                <a:gd name="connsiteX120" fmla="*/ 381176 w 5890489"/>
                <a:gd name="connsiteY120" fmla="*/ 2409144 h 6578438"/>
                <a:gd name="connsiteX121" fmla="*/ 425825 w 5890489"/>
                <a:gd name="connsiteY121" fmla="*/ 2255819 h 6578438"/>
                <a:gd name="connsiteX122" fmla="*/ 470210 w 5890489"/>
                <a:gd name="connsiteY122" fmla="*/ 2099523 h 6578438"/>
                <a:gd name="connsiteX123" fmla="*/ 492998 w 5890489"/>
                <a:gd name="connsiteY123" fmla="*/ 2020213 h 6578438"/>
                <a:gd name="connsiteX124" fmla="*/ 517509 w 5890489"/>
                <a:gd name="connsiteY124" fmla="*/ 1939224 h 6578438"/>
                <a:gd name="connsiteX125" fmla="*/ 544007 w 5890489"/>
                <a:gd name="connsiteY125" fmla="*/ 1857201 h 6578438"/>
                <a:gd name="connsiteX126" fmla="*/ 573288 w 5890489"/>
                <a:gd name="connsiteY126" fmla="*/ 1774274 h 6578438"/>
                <a:gd name="connsiteX127" fmla="*/ 606146 w 5890489"/>
                <a:gd name="connsiteY127" fmla="*/ 1690832 h 6578438"/>
                <a:gd name="connsiteX128" fmla="*/ 644569 w 5890489"/>
                <a:gd name="connsiteY128" fmla="*/ 1607775 h 6578438"/>
                <a:gd name="connsiteX129" fmla="*/ 837874 w 5890489"/>
                <a:gd name="connsiteY129" fmla="*/ 1297638 h 6578438"/>
                <a:gd name="connsiteX130" fmla="*/ 1069602 w 5890489"/>
                <a:gd name="connsiteY130" fmla="*/ 1032194 h 6578438"/>
                <a:gd name="connsiteX131" fmla="*/ 1130548 w 5890489"/>
                <a:gd name="connsiteY131" fmla="*/ 970839 h 6578438"/>
                <a:gd name="connsiteX132" fmla="*/ 1192024 w 5890489"/>
                <a:gd name="connsiteY132" fmla="*/ 910129 h 6578438"/>
                <a:gd name="connsiteX133" fmla="*/ 1255356 w 5890489"/>
                <a:gd name="connsiteY133" fmla="*/ 850841 h 6578438"/>
                <a:gd name="connsiteX134" fmla="*/ 1319614 w 5890489"/>
                <a:gd name="connsiteY134" fmla="*/ 792068 h 6578438"/>
                <a:gd name="connsiteX135" fmla="*/ 1385728 w 5890489"/>
                <a:gd name="connsiteY135" fmla="*/ 734975 h 6578438"/>
                <a:gd name="connsiteX136" fmla="*/ 1452768 w 5890489"/>
                <a:gd name="connsiteY136" fmla="*/ 678528 h 6578438"/>
                <a:gd name="connsiteX137" fmla="*/ 1469594 w 5890489"/>
                <a:gd name="connsiteY137" fmla="*/ 664449 h 6578438"/>
                <a:gd name="connsiteX138" fmla="*/ 1487083 w 5890489"/>
                <a:gd name="connsiteY138" fmla="*/ 651015 h 6578438"/>
                <a:gd name="connsiteX139" fmla="*/ 1522193 w 5890489"/>
                <a:gd name="connsiteY139" fmla="*/ 624277 h 6578438"/>
                <a:gd name="connsiteX140" fmla="*/ 1592415 w 5890489"/>
                <a:gd name="connsiteY140" fmla="*/ 570671 h 6578438"/>
                <a:gd name="connsiteX141" fmla="*/ 1738287 w 5890489"/>
                <a:gd name="connsiteY141" fmla="*/ 469402 h 6578438"/>
                <a:gd name="connsiteX142" fmla="*/ 1890918 w 5890489"/>
                <a:gd name="connsiteY142" fmla="*/ 376530 h 6578438"/>
                <a:gd name="connsiteX143" fmla="*/ 2555363 w 5890489"/>
                <a:gd name="connsiteY143" fmla="*/ 105274 h 6578438"/>
                <a:gd name="connsiteX144" fmla="*/ 3259291 w 5890489"/>
                <a:gd name="connsiteY144" fmla="*/ 3229 h 6578438"/>
                <a:gd name="connsiteX145" fmla="*/ 3347265 w 5890489"/>
                <a:gd name="connsiteY145" fmla="*/ 903 h 6578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</a:cxnLst>
              <a:rect l="l" t="t" r="r" b="b"/>
              <a:pathLst>
                <a:path w="5890489" h="6578438">
                  <a:moveTo>
                    <a:pt x="3391253" y="0"/>
                  </a:moveTo>
                  <a:lnTo>
                    <a:pt x="3434974" y="646"/>
                  </a:lnTo>
                  <a:lnTo>
                    <a:pt x="3522419" y="2712"/>
                  </a:lnTo>
                  <a:cubicBezTo>
                    <a:pt x="3551567" y="3488"/>
                    <a:pt x="3580451" y="3746"/>
                    <a:pt x="3610261" y="6458"/>
                  </a:cubicBezTo>
                  <a:cubicBezTo>
                    <a:pt x="3669353" y="10850"/>
                    <a:pt x="3728179" y="14337"/>
                    <a:pt x="3786872" y="20667"/>
                  </a:cubicBezTo>
                  <a:lnTo>
                    <a:pt x="3962291" y="43530"/>
                  </a:lnTo>
                  <a:lnTo>
                    <a:pt x="4135855" y="75176"/>
                  </a:lnTo>
                  <a:cubicBezTo>
                    <a:pt x="4193224" y="87836"/>
                    <a:pt x="4250328" y="101398"/>
                    <a:pt x="4307299" y="114315"/>
                  </a:cubicBezTo>
                  <a:cubicBezTo>
                    <a:pt x="4364139" y="128394"/>
                    <a:pt x="4420050" y="145575"/>
                    <a:pt x="4476358" y="160816"/>
                  </a:cubicBezTo>
                  <a:cubicBezTo>
                    <a:pt x="4504580" y="167921"/>
                    <a:pt x="4532138" y="177995"/>
                    <a:pt x="4559829" y="186779"/>
                  </a:cubicBezTo>
                  <a:lnTo>
                    <a:pt x="4642901" y="213648"/>
                  </a:lnTo>
                  <a:cubicBezTo>
                    <a:pt x="4863234" y="288307"/>
                    <a:pt x="5076414" y="379371"/>
                    <a:pt x="5280847" y="485936"/>
                  </a:cubicBezTo>
                  <a:cubicBezTo>
                    <a:pt x="5485018" y="592631"/>
                    <a:pt x="5681768" y="713145"/>
                    <a:pt x="5865400" y="851099"/>
                  </a:cubicBezTo>
                  <a:lnTo>
                    <a:pt x="5890489" y="870950"/>
                  </a:lnTo>
                  <a:lnTo>
                    <a:pt x="5890489" y="1321814"/>
                  </a:lnTo>
                  <a:lnTo>
                    <a:pt x="5887395" y="1318952"/>
                  </a:lnTo>
                  <a:lnTo>
                    <a:pt x="5830291" y="1265992"/>
                  </a:lnTo>
                  <a:lnTo>
                    <a:pt x="5815981" y="1252687"/>
                  </a:lnTo>
                  <a:lnTo>
                    <a:pt x="5801142" y="1240158"/>
                  </a:lnTo>
                  <a:lnTo>
                    <a:pt x="5771464" y="1214969"/>
                  </a:lnTo>
                  <a:cubicBezTo>
                    <a:pt x="5731849" y="1181385"/>
                    <a:pt x="5692897" y="1146896"/>
                    <a:pt x="5651030" y="1115767"/>
                  </a:cubicBezTo>
                  <a:cubicBezTo>
                    <a:pt x="5487534" y="986985"/>
                    <a:pt x="5311321" y="872542"/>
                    <a:pt x="5123183" y="780443"/>
                  </a:cubicBezTo>
                  <a:cubicBezTo>
                    <a:pt x="4935309" y="688087"/>
                    <a:pt x="4737102" y="616398"/>
                    <a:pt x="4533860" y="567701"/>
                  </a:cubicBezTo>
                  <a:lnTo>
                    <a:pt x="4457281" y="550780"/>
                  </a:lnTo>
                  <a:cubicBezTo>
                    <a:pt x="4431709" y="545484"/>
                    <a:pt x="4406536" y="538896"/>
                    <a:pt x="4380568" y="535279"/>
                  </a:cubicBezTo>
                  <a:lnTo>
                    <a:pt x="4303325" y="522879"/>
                  </a:lnTo>
                  <a:lnTo>
                    <a:pt x="4264769" y="516679"/>
                  </a:lnTo>
                  <a:cubicBezTo>
                    <a:pt x="4251918" y="514612"/>
                    <a:pt x="4239067" y="512415"/>
                    <a:pt x="4226082" y="511253"/>
                  </a:cubicBezTo>
                  <a:cubicBezTo>
                    <a:pt x="4174145" y="505829"/>
                    <a:pt x="4122606" y="499498"/>
                    <a:pt x="4070934" y="494848"/>
                  </a:cubicBezTo>
                  <a:lnTo>
                    <a:pt x="3915521" y="486065"/>
                  </a:lnTo>
                  <a:lnTo>
                    <a:pt x="3760241" y="484257"/>
                  </a:lnTo>
                  <a:cubicBezTo>
                    <a:pt x="3734405" y="483869"/>
                    <a:pt x="3708571" y="485936"/>
                    <a:pt x="3682734" y="486581"/>
                  </a:cubicBezTo>
                  <a:lnTo>
                    <a:pt x="3605491" y="488907"/>
                  </a:lnTo>
                  <a:cubicBezTo>
                    <a:pt x="3579921" y="489165"/>
                    <a:pt x="3553555" y="491490"/>
                    <a:pt x="3527454" y="493169"/>
                  </a:cubicBezTo>
                  <a:lnTo>
                    <a:pt x="3449151" y="498336"/>
                  </a:lnTo>
                  <a:lnTo>
                    <a:pt x="3410067" y="500532"/>
                  </a:lnTo>
                  <a:lnTo>
                    <a:pt x="3371246" y="504279"/>
                  </a:lnTo>
                  <a:cubicBezTo>
                    <a:pt x="3345410" y="506862"/>
                    <a:pt x="3319575" y="509315"/>
                    <a:pt x="3293739" y="511512"/>
                  </a:cubicBezTo>
                  <a:cubicBezTo>
                    <a:pt x="3087450" y="531662"/>
                    <a:pt x="2885531" y="563180"/>
                    <a:pt x="2689445" y="610198"/>
                  </a:cubicBezTo>
                  <a:cubicBezTo>
                    <a:pt x="2493357" y="657344"/>
                    <a:pt x="2302303" y="719088"/>
                    <a:pt x="2117875" y="800335"/>
                  </a:cubicBezTo>
                  <a:cubicBezTo>
                    <a:pt x="2072298" y="821648"/>
                    <a:pt x="2026854" y="843606"/>
                    <a:pt x="1981276" y="865566"/>
                  </a:cubicBezTo>
                  <a:cubicBezTo>
                    <a:pt x="1937025" y="889978"/>
                    <a:pt x="1891978" y="913229"/>
                    <a:pt x="1847991" y="938676"/>
                  </a:cubicBezTo>
                  <a:lnTo>
                    <a:pt x="1783069" y="978718"/>
                  </a:lnTo>
                  <a:lnTo>
                    <a:pt x="1750609" y="998869"/>
                  </a:lnTo>
                  <a:lnTo>
                    <a:pt x="1734312" y="1008945"/>
                  </a:lnTo>
                  <a:lnTo>
                    <a:pt x="1718547" y="1019924"/>
                  </a:lnTo>
                  <a:lnTo>
                    <a:pt x="1655481" y="1063582"/>
                  </a:lnTo>
                  <a:cubicBezTo>
                    <a:pt x="1634414" y="1078178"/>
                    <a:pt x="1612950" y="1092259"/>
                    <a:pt x="1593077" y="1108664"/>
                  </a:cubicBezTo>
                  <a:lnTo>
                    <a:pt x="1532263" y="1156197"/>
                  </a:lnTo>
                  <a:cubicBezTo>
                    <a:pt x="1511992" y="1172085"/>
                    <a:pt x="1491587" y="1187844"/>
                    <a:pt x="1472509" y="1205152"/>
                  </a:cubicBezTo>
                  <a:lnTo>
                    <a:pt x="1414212" y="1256175"/>
                  </a:lnTo>
                  <a:cubicBezTo>
                    <a:pt x="1395001" y="1273354"/>
                    <a:pt x="1375127" y="1290147"/>
                    <a:pt x="1357242" y="1308359"/>
                  </a:cubicBezTo>
                  <a:cubicBezTo>
                    <a:pt x="1283178" y="1379532"/>
                    <a:pt x="1212163" y="1452513"/>
                    <a:pt x="1153072" y="1529498"/>
                  </a:cubicBezTo>
                  <a:cubicBezTo>
                    <a:pt x="1090933" y="1605578"/>
                    <a:pt x="1043501" y="1685794"/>
                    <a:pt x="1002694" y="1770658"/>
                  </a:cubicBezTo>
                  <a:lnTo>
                    <a:pt x="974076" y="1835371"/>
                  </a:lnTo>
                  <a:lnTo>
                    <a:pt x="949564" y="1903573"/>
                  </a:lnTo>
                  <a:cubicBezTo>
                    <a:pt x="940820" y="1925661"/>
                    <a:pt x="934593" y="1950719"/>
                    <a:pt x="927173" y="1974229"/>
                  </a:cubicBezTo>
                  <a:cubicBezTo>
                    <a:pt x="920019" y="1998254"/>
                    <a:pt x="912468" y="2021504"/>
                    <a:pt x="906107" y="2046952"/>
                  </a:cubicBezTo>
                  <a:cubicBezTo>
                    <a:pt x="853906" y="2245614"/>
                    <a:pt x="809918" y="2463136"/>
                    <a:pt x="751092" y="2676266"/>
                  </a:cubicBezTo>
                  <a:cubicBezTo>
                    <a:pt x="693458" y="2889912"/>
                    <a:pt x="624166" y="3100976"/>
                    <a:pt x="547189" y="3308422"/>
                  </a:cubicBezTo>
                  <a:cubicBezTo>
                    <a:pt x="479617" y="3487580"/>
                    <a:pt x="444109" y="3675523"/>
                    <a:pt x="441195" y="3866306"/>
                  </a:cubicBezTo>
                  <a:cubicBezTo>
                    <a:pt x="438014" y="4057089"/>
                    <a:pt x="469282" y="4250456"/>
                    <a:pt x="527182" y="4439174"/>
                  </a:cubicBezTo>
                  <a:cubicBezTo>
                    <a:pt x="584815" y="4628278"/>
                    <a:pt x="671067" y="4811828"/>
                    <a:pt x="775073" y="4987240"/>
                  </a:cubicBezTo>
                  <a:cubicBezTo>
                    <a:pt x="827009" y="5075075"/>
                    <a:pt x="884246" y="5160327"/>
                    <a:pt x="943206" y="5244933"/>
                  </a:cubicBezTo>
                  <a:cubicBezTo>
                    <a:pt x="1002296" y="5329411"/>
                    <a:pt x="1064964" y="5412337"/>
                    <a:pt x="1133728" y="5490356"/>
                  </a:cubicBezTo>
                  <a:cubicBezTo>
                    <a:pt x="1203949" y="5567728"/>
                    <a:pt x="1279337" y="5642259"/>
                    <a:pt x="1359626" y="5709815"/>
                  </a:cubicBezTo>
                  <a:cubicBezTo>
                    <a:pt x="1398711" y="5744949"/>
                    <a:pt x="1439916" y="5777241"/>
                    <a:pt x="1481254" y="5809146"/>
                  </a:cubicBezTo>
                  <a:cubicBezTo>
                    <a:pt x="1501922" y="5825163"/>
                    <a:pt x="1522325" y="5841309"/>
                    <a:pt x="1543260" y="5856940"/>
                  </a:cubicBezTo>
                  <a:cubicBezTo>
                    <a:pt x="1564591" y="5871923"/>
                    <a:pt x="1585921" y="5886777"/>
                    <a:pt x="1607518" y="5901374"/>
                  </a:cubicBezTo>
                  <a:cubicBezTo>
                    <a:pt x="1778565" y="6019693"/>
                    <a:pt x="1961271" y="6115924"/>
                    <a:pt x="2145566" y="6193814"/>
                  </a:cubicBezTo>
                  <a:lnTo>
                    <a:pt x="2214991" y="6221844"/>
                  </a:lnTo>
                  <a:lnTo>
                    <a:pt x="2249307" y="6236182"/>
                  </a:lnTo>
                  <a:cubicBezTo>
                    <a:pt x="2260702" y="6241089"/>
                    <a:pt x="2272625" y="6244577"/>
                    <a:pt x="2284285" y="6248711"/>
                  </a:cubicBezTo>
                  <a:lnTo>
                    <a:pt x="2354241" y="6273124"/>
                  </a:lnTo>
                  <a:cubicBezTo>
                    <a:pt x="2360070" y="6275190"/>
                    <a:pt x="2365899" y="6277128"/>
                    <a:pt x="2371597" y="6279324"/>
                  </a:cubicBezTo>
                  <a:cubicBezTo>
                    <a:pt x="2377161" y="6281778"/>
                    <a:pt x="2382329" y="6285007"/>
                    <a:pt x="2387894" y="6287719"/>
                  </a:cubicBezTo>
                  <a:cubicBezTo>
                    <a:pt x="2398757" y="6293274"/>
                    <a:pt x="2410153" y="6297666"/>
                    <a:pt x="2421414" y="6302186"/>
                  </a:cubicBezTo>
                  <a:lnTo>
                    <a:pt x="2489117" y="6329441"/>
                  </a:lnTo>
                  <a:lnTo>
                    <a:pt x="2522902" y="6343134"/>
                  </a:lnTo>
                  <a:cubicBezTo>
                    <a:pt x="2534165" y="6347654"/>
                    <a:pt x="2545294" y="6352563"/>
                    <a:pt x="2556953" y="6356051"/>
                  </a:cubicBezTo>
                  <a:lnTo>
                    <a:pt x="2695009" y="6401905"/>
                  </a:lnTo>
                  <a:cubicBezTo>
                    <a:pt x="2880895" y="6457190"/>
                    <a:pt x="3073141" y="6489095"/>
                    <a:pt x="3268035" y="6501238"/>
                  </a:cubicBezTo>
                  <a:cubicBezTo>
                    <a:pt x="3292413" y="6502659"/>
                    <a:pt x="3316527" y="6505629"/>
                    <a:pt x="3341038" y="6506145"/>
                  </a:cubicBezTo>
                  <a:lnTo>
                    <a:pt x="3414703" y="6507050"/>
                  </a:lnTo>
                  <a:lnTo>
                    <a:pt x="3488237" y="6508212"/>
                  </a:lnTo>
                  <a:cubicBezTo>
                    <a:pt x="3500690" y="6508729"/>
                    <a:pt x="3512483" y="6508471"/>
                    <a:pt x="3524142" y="6507955"/>
                  </a:cubicBezTo>
                  <a:lnTo>
                    <a:pt x="3559252" y="6506921"/>
                  </a:lnTo>
                  <a:cubicBezTo>
                    <a:pt x="3582835" y="6506792"/>
                    <a:pt x="3605889" y="6504467"/>
                    <a:pt x="3629207" y="6503045"/>
                  </a:cubicBezTo>
                  <a:cubicBezTo>
                    <a:pt x="3652526" y="6502012"/>
                    <a:pt x="3675579" y="6499171"/>
                    <a:pt x="3698633" y="6496845"/>
                  </a:cubicBezTo>
                  <a:cubicBezTo>
                    <a:pt x="3710160" y="6495683"/>
                    <a:pt x="3721819" y="6494907"/>
                    <a:pt x="3733213" y="6493357"/>
                  </a:cubicBezTo>
                  <a:lnTo>
                    <a:pt x="3767529" y="6488707"/>
                  </a:lnTo>
                  <a:lnTo>
                    <a:pt x="3801845" y="6484057"/>
                  </a:lnTo>
                  <a:lnTo>
                    <a:pt x="3835895" y="6478116"/>
                  </a:lnTo>
                  <a:cubicBezTo>
                    <a:pt x="4017673" y="6446727"/>
                    <a:pt x="4194152" y="6390281"/>
                    <a:pt x="4364801" y="6308517"/>
                  </a:cubicBezTo>
                  <a:cubicBezTo>
                    <a:pt x="4535583" y="6227139"/>
                    <a:pt x="4700138" y="6120962"/>
                    <a:pt x="4861379" y="6000576"/>
                  </a:cubicBezTo>
                  <a:cubicBezTo>
                    <a:pt x="5022621" y="5879931"/>
                    <a:pt x="5180684" y="5745337"/>
                    <a:pt x="5341263" y="5605834"/>
                  </a:cubicBezTo>
                  <a:lnTo>
                    <a:pt x="5587301" y="5390379"/>
                  </a:lnTo>
                  <a:cubicBezTo>
                    <a:pt x="5674216" y="5315718"/>
                    <a:pt x="5761527" y="5244416"/>
                    <a:pt x="5849105" y="5176344"/>
                  </a:cubicBezTo>
                  <a:lnTo>
                    <a:pt x="5890489" y="5145260"/>
                  </a:lnTo>
                  <a:lnTo>
                    <a:pt x="5890489" y="5995323"/>
                  </a:lnTo>
                  <a:lnTo>
                    <a:pt x="5811477" y="6077819"/>
                  </a:lnTo>
                  <a:cubicBezTo>
                    <a:pt x="5654739" y="6238377"/>
                    <a:pt x="5487138" y="6396093"/>
                    <a:pt x="5301384" y="6542958"/>
                  </a:cubicBezTo>
                  <a:lnTo>
                    <a:pt x="5252008" y="6578438"/>
                  </a:lnTo>
                  <a:lnTo>
                    <a:pt x="1653730" y="6578438"/>
                  </a:lnTo>
                  <a:lnTo>
                    <a:pt x="1549768" y="6488821"/>
                  </a:lnTo>
                  <a:cubicBezTo>
                    <a:pt x="1461976" y="6409495"/>
                    <a:pt x="1378573" y="6327182"/>
                    <a:pt x="1298282" y="6243932"/>
                  </a:cubicBezTo>
                  <a:cubicBezTo>
                    <a:pt x="1278277" y="6223006"/>
                    <a:pt x="1258138" y="6202210"/>
                    <a:pt x="1237999" y="6181671"/>
                  </a:cubicBezTo>
                  <a:lnTo>
                    <a:pt x="1179967" y="6117862"/>
                  </a:lnTo>
                  <a:lnTo>
                    <a:pt x="1121936" y="6054569"/>
                  </a:lnTo>
                  <a:cubicBezTo>
                    <a:pt x="1102328" y="6033644"/>
                    <a:pt x="1084573" y="6011427"/>
                    <a:pt x="1065628" y="5990243"/>
                  </a:cubicBezTo>
                  <a:cubicBezTo>
                    <a:pt x="1028662" y="5947099"/>
                    <a:pt x="990239" y="5904991"/>
                    <a:pt x="954335" y="5861460"/>
                  </a:cubicBezTo>
                  <a:cubicBezTo>
                    <a:pt x="936050" y="5840018"/>
                    <a:pt x="917634" y="5818446"/>
                    <a:pt x="898953" y="5797393"/>
                  </a:cubicBezTo>
                  <a:cubicBezTo>
                    <a:pt x="880404" y="5776208"/>
                    <a:pt x="861325" y="5755412"/>
                    <a:pt x="842908" y="5733582"/>
                  </a:cubicBezTo>
                  <a:cubicBezTo>
                    <a:pt x="767919" y="5647942"/>
                    <a:pt x="693061" y="5561786"/>
                    <a:pt x="622442" y="5471884"/>
                  </a:cubicBezTo>
                  <a:cubicBezTo>
                    <a:pt x="551559" y="5382112"/>
                    <a:pt x="486639" y="5287430"/>
                    <a:pt x="425559" y="5190036"/>
                  </a:cubicBezTo>
                  <a:cubicBezTo>
                    <a:pt x="303668" y="4994990"/>
                    <a:pt x="200193" y="4786123"/>
                    <a:pt x="123877" y="4564210"/>
                  </a:cubicBezTo>
                  <a:cubicBezTo>
                    <a:pt x="47694" y="4342555"/>
                    <a:pt x="2249" y="4106045"/>
                    <a:pt x="130" y="3865530"/>
                  </a:cubicBezTo>
                  <a:cubicBezTo>
                    <a:pt x="-1328" y="3745403"/>
                    <a:pt x="9537" y="3624629"/>
                    <a:pt x="30602" y="3505793"/>
                  </a:cubicBezTo>
                  <a:cubicBezTo>
                    <a:pt x="51802" y="3386828"/>
                    <a:pt x="84659" y="3270059"/>
                    <a:pt x="126924" y="3157164"/>
                  </a:cubicBezTo>
                  <a:cubicBezTo>
                    <a:pt x="200457" y="2959276"/>
                    <a:pt x="271737" y="2761388"/>
                    <a:pt x="334803" y="2560530"/>
                  </a:cubicBezTo>
                  <a:lnTo>
                    <a:pt x="381176" y="2409144"/>
                  </a:lnTo>
                  <a:lnTo>
                    <a:pt x="425825" y="2255819"/>
                  </a:lnTo>
                  <a:lnTo>
                    <a:pt x="470210" y="2099523"/>
                  </a:lnTo>
                  <a:lnTo>
                    <a:pt x="492998" y="2020213"/>
                  </a:lnTo>
                  <a:lnTo>
                    <a:pt x="517509" y="1939224"/>
                  </a:lnTo>
                  <a:cubicBezTo>
                    <a:pt x="525061" y="1912485"/>
                    <a:pt x="534866" y="1884586"/>
                    <a:pt x="544007" y="1857201"/>
                  </a:cubicBezTo>
                  <a:cubicBezTo>
                    <a:pt x="553680" y="1829559"/>
                    <a:pt x="561496" y="1802304"/>
                    <a:pt x="573288" y="1774274"/>
                  </a:cubicBezTo>
                  <a:lnTo>
                    <a:pt x="606146" y="1690832"/>
                  </a:lnTo>
                  <a:cubicBezTo>
                    <a:pt x="618467" y="1663060"/>
                    <a:pt x="631716" y="1635417"/>
                    <a:pt x="644569" y="1607775"/>
                  </a:cubicBezTo>
                  <a:cubicBezTo>
                    <a:pt x="698625" y="1498368"/>
                    <a:pt x="763413" y="1391287"/>
                    <a:pt x="837874" y="1297638"/>
                  </a:cubicBezTo>
                  <a:cubicBezTo>
                    <a:pt x="910348" y="1201278"/>
                    <a:pt x="990107" y="1115897"/>
                    <a:pt x="1069602" y="1032194"/>
                  </a:cubicBezTo>
                  <a:cubicBezTo>
                    <a:pt x="1089079" y="1010624"/>
                    <a:pt x="1110012" y="990990"/>
                    <a:pt x="1130548" y="970839"/>
                  </a:cubicBezTo>
                  <a:lnTo>
                    <a:pt x="1192024" y="910129"/>
                  </a:lnTo>
                  <a:cubicBezTo>
                    <a:pt x="1212031" y="889462"/>
                    <a:pt x="1234024" y="870475"/>
                    <a:pt x="1255356" y="850841"/>
                  </a:cubicBezTo>
                  <a:lnTo>
                    <a:pt x="1319614" y="792068"/>
                  </a:lnTo>
                  <a:cubicBezTo>
                    <a:pt x="1340680" y="772176"/>
                    <a:pt x="1363469" y="753834"/>
                    <a:pt x="1385728" y="734975"/>
                  </a:cubicBezTo>
                  <a:lnTo>
                    <a:pt x="1452768" y="678528"/>
                  </a:lnTo>
                  <a:lnTo>
                    <a:pt x="1469594" y="664449"/>
                  </a:lnTo>
                  <a:lnTo>
                    <a:pt x="1487083" y="651015"/>
                  </a:lnTo>
                  <a:lnTo>
                    <a:pt x="1522193" y="624277"/>
                  </a:lnTo>
                  <a:lnTo>
                    <a:pt x="1592415" y="570671"/>
                  </a:lnTo>
                  <a:cubicBezTo>
                    <a:pt x="1640110" y="535925"/>
                    <a:pt x="1689531" y="503245"/>
                    <a:pt x="1738287" y="469402"/>
                  </a:cubicBezTo>
                  <a:cubicBezTo>
                    <a:pt x="1788634" y="438015"/>
                    <a:pt x="1839643" y="407013"/>
                    <a:pt x="1890918" y="376530"/>
                  </a:cubicBezTo>
                  <a:cubicBezTo>
                    <a:pt x="2098400" y="258209"/>
                    <a:pt x="2323503" y="166241"/>
                    <a:pt x="2555363" y="105274"/>
                  </a:cubicBezTo>
                  <a:cubicBezTo>
                    <a:pt x="2787223" y="44047"/>
                    <a:pt x="3024516" y="12013"/>
                    <a:pt x="3259291" y="3229"/>
                  </a:cubicBezTo>
                  <a:lnTo>
                    <a:pt x="3347265" y="903"/>
                  </a:ln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ACA5348F-9FF6-485F-898D-1BED7EC727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5999" y="52997"/>
              <a:ext cx="6093363" cy="6805004"/>
            </a:xfrm>
            <a:custGeom>
              <a:avLst/>
              <a:gdLst>
                <a:gd name="connsiteX0" fmla="*/ 3517682 w 5890491"/>
                <a:gd name="connsiteY0" fmla="*/ 0 h 6578439"/>
                <a:gd name="connsiteX1" fmla="*/ 5849513 w 5890491"/>
                <a:gd name="connsiteY1" fmla="*/ 841730 h 6578439"/>
                <a:gd name="connsiteX2" fmla="*/ 5890491 w 5890491"/>
                <a:gd name="connsiteY2" fmla="*/ 879061 h 6578439"/>
                <a:gd name="connsiteX3" fmla="*/ 5890491 w 5890491"/>
                <a:gd name="connsiteY3" fmla="*/ 2034114 h 6578439"/>
                <a:gd name="connsiteX4" fmla="*/ 5757065 w 5890491"/>
                <a:gd name="connsiteY4" fmla="*/ 1854938 h 6578439"/>
                <a:gd name="connsiteX5" fmla="*/ 5564060 w 5890491"/>
                <a:gd name="connsiteY5" fmla="*/ 1642182 h 6578439"/>
                <a:gd name="connsiteX6" fmla="*/ 3517551 w 5890491"/>
                <a:gd name="connsiteY6" fmla="*/ 790012 h 6578439"/>
                <a:gd name="connsiteX7" fmla="*/ 1611552 w 5890491"/>
                <a:gd name="connsiteY7" fmla="*/ 1543282 h 6578439"/>
                <a:gd name="connsiteX8" fmla="*/ 1340656 w 5890491"/>
                <a:gd name="connsiteY8" fmla="*/ 1897925 h 6578439"/>
                <a:gd name="connsiteX9" fmla="*/ 1201705 w 5890491"/>
                <a:gd name="connsiteY9" fmla="*/ 2361213 h 6578439"/>
                <a:gd name="connsiteX10" fmla="*/ 852705 w 5890491"/>
                <a:gd name="connsiteY10" fmla="*/ 3529176 h 6578439"/>
                <a:gd name="connsiteX11" fmla="*/ 863863 w 5890491"/>
                <a:gd name="connsiteY11" fmla="*/ 4437051 h 6578439"/>
                <a:gd name="connsiteX12" fmla="*/ 1413569 w 5890491"/>
                <a:gd name="connsiteY12" fmla="*/ 5357174 h 6578439"/>
                <a:gd name="connsiteX13" fmla="*/ 2339129 w 5890491"/>
                <a:gd name="connsiteY13" fmla="*/ 6143367 h 6578439"/>
                <a:gd name="connsiteX14" fmla="*/ 3439449 w 5890491"/>
                <a:gd name="connsiteY14" fmla="*/ 6420049 h 6578439"/>
                <a:gd name="connsiteX15" fmla="*/ 5251388 w 5890491"/>
                <a:gd name="connsiteY15" fmla="*/ 5349009 h 6578439"/>
                <a:gd name="connsiteX16" fmla="*/ 5657731 w 5890491"/>
                <a:gd name="connsiteY16" fmla="*/ 4959205 h 6578439"/>
                <a:gd name="connsiteX17" fmla="*/ 5836127 w 5890491"/>
                <a:gd name="connsiteY17" fmla="*/ 4792052 h 6578439"/>
                <a:gd name="connsiteX18" fmla="*/ 5890491 w 5890491"/>
                <a:gd name="connsiteY18" fmla="*/ 4738662 h 6578439"/>
                <a:gd name="connsiteX19" fmla="*/ 5890491 w 5890491"/>
                <a:gd name="connsiteY19" fmla="*/ 5821964 h 6578439"/>
                <a:gd name="connsiteX20" fmla="*/ 5802001 w 5890491"/>
                <a:gd name="connsiteY20" fmla="*/ 5907904 h 6578439"/>
                <a:gd name="connsiteX21" fmla="*/ 5294358 w 5890491"/>
                <a:gd name="connsiteY21" fmla="*/ 6397505 h 6578439"/>
                <a:gd name="connsiteX22" fmla="*/ 5077178 w 5890491"/>
                <a:gd name="connsiteY22" fmla="*/ 6578439 h 6578439"/>
                <a:gd name="connsiteX23" fmla="*/ 1567290 w 5890491"/>
                <a:gd name="connsiteY23" fmla="*/ 6578439 h 6578439"/>
                <a:gd name="connsiteX24" fmla="*/ 1508588 w 5890491"/>
                <a:gd name="connsiteY24" fmla="*/ 6535186 h 6578439"/>
                <a:gd name="connsiteX25" fmla="*/ 826498 w 5890491"/>
                <a:gd name="connsiteY25" fmla="*/ 5876034 h 6578439"/>
                <a:gd name="connsiteX26" fmla="*/ 122403 w 5890491"/>
                <a:gd name="connsiteY26" fmla="*/ 3255655 h 6578439"/>
                <a:gd name="connsiteX27" fmla="*/ 1061197 w 5890491"/>
                <a:gd name="connsiteY27" fmla="*/ 984650 h 6578439"/>
                <a:gd name="connsiteX28" fmla="*/ 3517682 w 5890491"/>
                <a:gd name="connsiteY28" fmla="*/ 0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890491" h="6578439">
                  <a:moveTo>
                    <a:pt x="3517682" y="0"/>
                  </a:moveTo>
                  <a:cubicBezTo>
                    <a:pt x="4402017" y="0"/>
                    <a:pt x="5213742" y="315483"/>
                    <a:pt x="5849513" y="841730"/>
                  </a:cubicBezTo>
                  <a:lnTo>
                    <a:pt x="5890491" y="879061"/>
                  </a:lnTo>
                  <a:lnTo>
                    <a:pt x="5890491" y="2034114"/>
                  </a:lnTo>
                  <a:lnTo>
                    <a:pt x="5757065" y="1854938"/>
                  </a:lnTo>
                  <a:cubicBezTo>
                    <a:pt x="5696443" y="1781264"/>
                    <a:pt x="5632076" y="1710299"/>
                    <a:pt x="5564060" y="1642182"/>
                  </a:cubicBezTo>
                  <a:cubicBezTo>
                    <a:pt x="5015393" y="1092636"/>
                    <a:pt x="4288592" y="790012"/>
                    <a:pt x="3517551" y="790012"/>
                  </a:cubicBezTo>
                  <a:cubicBezTo>
                    <a:pt x="2701750" y="790012"/>
                    <a:pt x="2131676" y="1015335"/>
                    <a:pt x="1611552" y="1543282"/>
                  </a:cubicBezTo>
                  <a:cubicBezTo>
                    <a:pt x="1435754" y="1721722"/>
                    <a:pt x="1375945" y="1822729"/>
                    <a:pt x="1340656" y="1897925"/>
                  </a:cubicBezTo>
                  <a:cubicBezTo>
                    <a:pt x="1289148" y="2007623"/>
                    <a:pt x="1252432" y="2155907"/>
                    <a:pt x="1201705" y="2361213"/>
                  </a:cubicBezTo>
                  <a:cubicBezTo>
                    <a:pt x="1133721" y="2635919"/>
                    <a:pt x="1040568" y="3012290"/>
                    <a:pt x="852705" y="3529176"/>
                  </a:cubicBezTo>
                  <a:cubicBezTo>
                    <a:pt x="749952" y="3811784"/>
                    <a:pt x="753584" y="4108747"/>
                    <a:pt x="863863" y="4437051"/>
                  </a:cubicBezTo>
                  <a:cubicBezTo>
                    <a:pt x="964800" y="4737438"/>
                    <a:pt x="1154869" y="5055603"/>
                    <a:pt x="1413569" y="5357174"/>
                  </a:cubicBezTo>
                  <a:cubicBezTo>
                    <a:pt x="1718326" y="5712343"/>
                    <a:pt x="2021008" y="5969404"/>
                    <a:pt x="2339129" y="6143367"/>
                  </a:cubicBezTo>
                  <a:cubicBezTo>
                    <a:pt x="2679565" y="6329577"/>
                    <a:pt x="3039591" y="6420049"/>
                    <a:pt x="3439449" y="6420049"/>
                  </a:cubicBezTo>
                  <a:cubicBezTo>
                    <a:pt x="4142246" y="6420049"/>
                    <a:pt x="4633828" y="5976251"/>
                    <a:pt x="5251388" y="5349009"/>
                  </a:cubicBezTo>
                  <a:cubicBezTo>
                    <a:pt x="5389949" y="5208364"/>
                    <a:pt x="5526047" y="5081677"/>
                    <a:pt x="5657731" y="4959205"/>
                  </a:cubicBezTo>
                  <a:cubicBezTo>
                    <a:pt x="5719520" y="4901722"/>
                    <a:pt x="5779200" y="4846206"/>
                    <a:pt x="5836127" y="4792052"/>
                  </a:cubicBezTo>
                  <a:lnTo>
                    <a:pt x="5890491" y="4738662"/>
                  </a:lnTo>
                  <a:lnTo>
                    <a:pt x="5890491" y="5821964"/>
                  </a:lnTo>
                  <a:lnTo>
                    <a:pt x="5802001" y="5907904"/>
                  </a:lnTo>
                  <a:cubicBezTo>
                    <a:pt x="5634962" y="6077456"/>
                    <a:pt x="5467509" y="6243625"/>
                    <a:pt x="5294358" y="6397505"/>
                  </a:cubicBezTo>
                  <a:lnTo>
                    <a:pt x="5077178" y="6578439"/>
                  </a:lnTo>
                  <a:lnTo>
                    <a:pt x="1567290" y="6578439"/>
                  </a:lnTo>
                  <a:lnTo>
                    <a:pt x="1508588" y="6535186"/>
                  </a:lnTo>
                  <a:cubicBezTo>
                    <a:pt x="1263991" y="6345442"/>
                    <a:pt x="1038054" y="6122666"/>
                    <a:pt x="826498" y="5876034"/>
                  </a:cubicBezTo>
                  <a:cubicBezTo>
                    <a:pt x="261613" y="5217713"/>
                    <a:pt x="-239182" y="4250314"/>
                    <a:pt x="122403" y="3255655"/>
                  </a:cubicBezTo>
                  <a:cubicBezTo>
                    <a:pt x="607497" y="1921629"/>
                    <a:pt x="393040" y="1662857"/>
                    <a:pt x="1061197" y="984650"/>
                  </a:cubicBezTo>
                  <a:cubicBezTo>
                    <a:pt x="1729484" y="306444"/>
                    <a:pt x="2498060" y="0"/>
                    <a:pt x="351768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3B89F41-1D91-447A-88C5-8A917809FE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0" y="52997"/>
              <a:ext cx="6093362" cy="6805004"/>
            </a:xfrm>
            <a:custGeom>
              <a:avLst/>
              <a:gdLst>
                <a:gd name="connsiteX0" fmla="*/ 5890490 w 5890490"/>
                <a:gd name="connsiteY0" fmla="*/ 5389037 h 6578439"/>
                <a:gd name="connsiteX1" fmla="*/ 5890490 w 5890490"/>
                <a:gd name="connsiteY1" fmla="*/ 5855587 h 6578439"/>
                <a:gd name="connsiteX2" fmla="*/ 5784593 w 5890490"/>
                <a:gd name="connsiteY2" fmla="*/ 5962054 h 6578439"/>
                <a:gd name="connsiteX3" fmla="*/ 5663414 w 5890490"/>
                <a:gd name="connsiteY3" fmla="*/ 6082564 h 6578439"/>
                <a:gd name="connsiteX4" fmla="*/ 5147099 w 5890490"/>
                <a:gd name="connsiteY4" fmla="*/ 6547726 h 6578439"/>
                <a:gd name="connsiteX5" fmla="*/ 5105015 w 5890490"/>
                <a:gd name="connsiteY5" fmla="*/ 6578439 h 6578439"/>
                <a:gd name="connsiteX6" fmla="*/ 4385601 w 5890490"/>
                <a:gd name="connsiteY6" fmla="*/ 6578439 h 6578439"/>
                <a:gd name="connsiteX7" fmla="*/ 4507252 w 5890490"/>
                <a:gd name="connsiteY7" fmla="*/ 6515968 h 6578439"/>
                <a:gd name="connsiteX8" fmla="*/ 4909330 w 5890490"/>
                <a:gd name="connsiteY8" fmla="*/ 6253453 h 6578439"/>
                <a:gd name="connsiteX9" fmla="*/ 5411374 w 5890490"/>
                <a:gd name="connsiteY9" fmla="*/ 5828544 h 6578439"/>
                <a:gd name="connsiteX10" fmla="*/ 5533570 w 5890490"/>
                <a:gd name="connsiteY10" fmla="*/ 5714534 h 6578439"/>
                <a:gd name="connsiteX11" fmla="*/ 5657425 w 5890490"/>
                <a:gd name="connsiteY11" fmla="*/ 5597650 h 6578439"/>
                <a:gd name="connsiteX12" fmla="*/ 3336813 w 5890490"/>
                <a:gd name="connsiteY12" fmla="*/ 499 h 6578439"/>
                <a:gd name="connsiteX13" fmla="*/ 3513674 w 5890490"/>
                <a:gd name="connsiteY13" fmla="*/ 1202 h 6578439"/>
                <a:gd name="connsiteX14" fmla="*/ 3602743 w 5890490"/>
                <a:gd name="connsiteY14" fmla="*/ 4827 h 6578439"/>
                <a:gd name="connsiteX15" fmla="*/ 3647213 w 5890490"/>
                <a:gd name="connsiteY15" fmla="*/ 6703 h 6578439"/>
                <a:gd name="connsiteX16" fmla="*/ 3691684 w 5890490"/>
                <a:gd name="connsiteY16" fmla="*/ 9453 h 6578439"/>
                <a:gd name="connsiteX17" fmla="*/ 3868927 w 5890490"/>
                <a:gd name="connsiteY17" fmla="*/ 27080 h 6578439"/>
                <a:gd name="connsiteX18" fmla="*/ 5200872 w 5890490"/>
                <a:gd name="connsiteY18" fmla="*/ 472240 h 6578439"/>
                <a:gd name="connsiteX19" fmla="*/ 5772711 w 5890490"/>
                <a:gd name="connsiteY19" fmla="*/ 866334 h 6578439"/>
                <a:gd name="connsiteX20" fmla="*/ 5890490 w 5890490"/>
                <a:gd name="connsiteY20" fmla="*/ 972426 h 6578439"/>
                <a:gd name="connsiteX21" fmla="*/ 5890490 w 5890490"/>
                <a:gd name="connsiteY21" fmla="*/ 1158576 h 6578439"/>
                <a:gd name="connsiteX22" fmla="*/ 5676045 w 5890490"/>
                <a:gd name="connsiteY22" fmla="*/ 986969 h 6578439"/>
                <a:gd name="connsiteX23" fmla="*/ 5103776 w 5890490"/>
                <a:gd name="connsiteY23" fmla="*/ 655879 h 6578439"/>
                <a:gd name="connsiteX24" fmla="*/ 4482465 w 5890490"/>
                <a:gd name="connsiteY24" fmla="*/ 440363 h 6578439"/>
                <a:gd name="connsiteX25" fmla="*/ 4402444 w 5890490"/>
                <a:gd name="connsiteY25" fmla="*/ 422111 h 6578439"/>
                <a:gd name="connsiteX26" fmla="*/ 4322423 w 5890490"/>
                <a:gd name="connsiteY26" fmla="*/ 404610 h 6578439"/>
                <a:gd name="connsiteX27" fmla="*/ 4241892 w 5890490"/>
                <a:gd name="connsiteY27" fmla="*/ 389858 h 6578439"/>
                <a:gd name="connsiteX28" fmla="*/ 4201627 w 5890490"/>
                <a:gd name="connsiteY28" fmla="*/ 382483 h 6578439"/>
                <a:gd name="connsiteX29" fmla="*/ 4161234 w 5890490"/>
                <a:gd name="connsiteY29" fmla="*/ 375857 h 6578439"/>
                <a:gd name="connsiteX30" fmla="*/ 3999280 w 5890490"/>
                <a:gd name="connsiteY30" fmla="*/ 353606 h 6578439"/>
                <a:gd name="connsiteX31" fmla="*/ 3836817 w 5890490"/>
                <a:gd name="connsiteY31" fmla="*/ 338480 h 6578439"/>
                <a:gd name="connsiteX32" fmla="*/ 3673972 w 5890490"/>
                <a:gd name="connsiteY32" fmla="*/ 330604 h 6578439"/>
                <a:gd name="connsiteX33" fmla="*/ 3511126 w 5890490"/>
                <a:gd name="connsiteY33" fmla="*/ 328978 h 6578439"/>
                <a:gd name="connsiteX34" fmla="*/ 3183142 w 5890490"/>
                <a:gd name="connsiteY34" fmla="*/ 342854 h 6578439"/>
                <a:gd name="connsiteX35" fmla="*/ 2541444 w 5890490"/>
                <a:gd name="connsiteY35" fmla="*/ 439988 h 6578439"/>
                <a:gd name="connsiteX36" fmla="*/ 1933895 w 5890490"/>
                <a:gd name="connsiteY36" fmla="*/ 650505 h 6578439"/>
                <a:gd name="connsiteX37" fmla="*/ 1378079 w 5890490"/>
                <a:gd name="connsiteY37" fmla="*/ 983905 h 6578439"/>
                <a:gd name="connsiteX38" fmla="*/ 1312967 w 5890490"/>
                <a:gd name="connsiteY38" fmla="*/ 1033660 h 6578439"/>
                <a:gd name="connsiteX39" fmla="*/ 1248364 w 5890490"/>
                <a:gd name="connsiteY39" fmla="*/ 1084413 h 6578439"/>
                <a:gd name="connsiteX40" fmla="*/ 1185163 w 5890490"/>
                <a:gd name="connsiteY40" fmla="*/ 1137168 h 6578439"/>
                <a:gd name="connsiteX41" fmla="*/ 1122852 w 5890490"/>
                <a:gd name="connsiteY41" fmla="*/ 1190922 h 6578439"/>
                <a:gd name="connsiteX42" fmla="*/ 892092 w 5890490"/>
                <a:gd name="connsiteY42" fmla="*/ 1421440 h 6578439"/>
                <a:gd name="connsiteX43" fmla="*/ 707202 w 5890490"/>
                <a:gd name="connsiteY43" fmla="*/ 1684212 h 6578439"/>
                <a:gd name="connsiteX44" fmla="*/ 670121 w 5890490"/>
                <a:gd name="connsiteY44" fmla="*/ 1756093 h 6578439"/>
                <a:gd name="connsiteX45" fmla="*/ 637630 w 5890490"/>
                <a:gd name="connsiteY45" fmla="*/ 1830724 h 6578439"/>
                <a:gd name="connsiteX46" fmla="*/ 607685 w 5890490"/>
                <a:gd name="connsiteY46" fmla="*/ 1907105 h 6578439"/>
                <a:gd name="connsiteX47" fmla="*/ 580034 w 5890490"/>
                <a:gd name="connsiteY47" fmla="*/ 1984986 h 6578439"/>
                <a:gd name="connsiteX48" fmla="*/ 481919 w 5890490"/>
                <a:gd name="connsiteY48" fmla="*/ 2304386 h 6578439"/>
                <a:gd name="connsiteX49" fmla="*/ 433881 w 5890490"/>
                <a:gd name="connsiteY49" fmla="*/ 2465399 h 6578439"/>
                <a:gd name="connsiteX50" fmla="*/ 384442 w 5890490"/>
                <a:gd name="connsiteY50" fmla="*/ 2626163 h 6578439"/>
                <a:gd name="connsiteX51" fmla="*/ 166039 w 5890490"/>
                <a:gd name="connsiteY51" fmla="*/ 3261338 h 6578439"/>
                <a:gd name="connsiteX52" fmla="*/ 56202 w 5890490"/>
                <a:gd name="connsiteY52" fmla="*/ 3910265 h 6578439"/>
                <a:gd name="connsiteX53" fmla="*/ 93664 w 5890490"/>
                <a:gd name="connsiteY53" fmla="*/ 4237292 h 6578439"/>
                <a:gd name="connsiteX54" fmla="*/ 111758 w 5890490"/>
                <a:gd name="connsiteY54" fmla="*/ 4317548 h 6578439"/>
                <a:gd name="connsiteX55" fmla="*/ 133038 w 5890490"/>
                <a:gd name="connsiteY55" fmla="*/ 4397054 h 6578439"/>
                <a:gd name="connsiteX56" fmla="*/ 157757 w 5890490"/>
                <a:gd name="connsiteY56" fmla="*/ 4475560 h 6578439"/>
                <a:gd name="connsiteX57" fmla="*/ 185153 w 5890490"/>
                <a:gd name="connsiteY57" fmla="*/ 4553066 h 6578439"/>
                <a:gd name="connsiteX58" fmla="*/ 493642 w 5890490"/>
                <a:gd name="connsiteY58" fmla="*/ 5132239 h 6578439"/>
                <a:gd name="connsiteX59" fmla="*/ 914391 w 5890490"/>
                <a:gd name="connsiteY59" fmla="*/ 5636528 h 6578439"/>
                <a:gd name="connsiteX60" fmla="*/ 1402034 w 5890490"/>
                <a:gd name="connsiteY60" fmla="*/ 6076188 h 6578439"/>
                <a:gd name="connsiteX61" fmla="*/ 1664397 w 5890490"/>
                <a:gd name="connsiteY61" fmla="*/ 6267079 h 6578439"/>
                <a:gd name="connsiteX62" fmla="*/ 1938992 w 5890490"/>
                <a:gd name="connsiteY62" fmla="*/ 6434343 h 6578439"/>
                <a:gd name="connsiteX63" fmla="*/ 2225931 w 5890490"/>
                <a:gd name="connsiteY63" fmla="*/ 6574322 h 6578439"/>
                <a:gd name="connsiteX64" fmla="*/ 2236328 w 5890490"/>
                <a:gd name="connsiteY64" fmla="*/ 6578439 h 6578439"/>
                <a:gd name="connsiteX65" fmla="*/ 1504665 w 5890490"/>
                <a:gd name="connsiteY65" fmla="*/ 6578439 h 6578439"/>
                <a:gd name="connsiteX66" fmla="*/ 1456827 w 5890490"/>
                <a:gd name="connsiteY66" fmla="*/ 6543476 h 6578439"/>
                <a:gd name="connsiteX67" fmla="*/ 1188475 w 5890490"/>
                <a:gd name="connsiteY67" fmla="*/ 6314083 h 6578439"/>
                <a:gd name="connsiteX68" fmla="*/ 721728 w 5890490"/>
                <a:gd name="connsiteY68" fmla="*/ 5798666 h 6578439"/>
                <a:gd name="connsiteX69" fmla="*/ 344175 w 5890490"/>
                <a:gd name="connsiteY69" fmla="*/ 5219495 h 6578439"/>
                <a:gd name="connsiteX70" fmla="*/ 87293 w 5890490"/>
                <a:gd name="connsiteY70" fmla="*/ 4583569 h 6578439"/>
                <a:gd name="connsiteX71" fmla="*/ 65886 w 5890490"/>
                <a:gd name="connsiteY71" fmla="*/ 4500813 h 6578439"/>
                <a:gd name="connsiteX72" fmla="*/ 47409 w 5890490"/>
                <a:gd name="connsiteY72" fmla="*/ 4417431 h 6578439"/>
                <a:gd name="connsiteX73" fmla="*/ 39000 w 5890490"/>
                <a:gd name="connsiteY73" fmla="*/ 4375677 h 6578439"/>
                <a:gd name="connsiteX74" fmla="*/ 31610 w 5890490"/>
                <a:gd name="connsiteY74" fmla="*/ 4333674 h 6578439"/>
                <a:gd name="connsiteX75" fmla="*/ 18868 w 5890490"/>
                <a:gd name="connsiteY75" fmla="*/ 4249417 h 6578439"/>
                <a:gd name="connsiteX76" fmla="*/ 646 w 5890490"/>
                <a:gd name="connsiteY76" fmla="*/ 3910265 h 6578439"/>
                <a:gd name="connsiteX77" fmla="*/ 130234 w 5890490"/>
                <a:gd name="connsiteY77" fmla="*/ 3248337 h 6578439"/>
                <a:gd name="connsiteX78" fmla="*/ 335383 w 5890490"/>
                <a:gd name="connsiteY78" fmla="*/ 2611911 h 6578439"/>
                <a:gd name="connsiteX79" fmla="*/ 487272 w 5890490"/>
                <a:gd name="connsiteY79" fmla="*/ 1958609 h 6578439"/>
                <a:gd name="connsiteX80" fmla="*/ 508550 w 5890490"/>
                <a:gd name="connsiteY80" fmla="*/ 1876227 h 6578439"/>
                <a:gd name="connsiteX81" fmla="*/ 531742 w 5890490"/>
                <a:gd name="connsiteY81" fmla="*/ 1793721 h 6578439"/>
                <a:gd name="connsiteX82" fmla="*/ 558245 w 5890490"/>
                <a:gd name="connsiteY82" fmla="*/ 1711465 h 6578439"/>
                <a:gd name="connsiteX83" fmla="*/ 590100 w 5890490"/>
                <a:gd name="connsiteY83" fmla="*/ 1630332 h 6578439"/>
                <a:gd name="connsiteX84" fmla="*/ 758680 w 5890490"/>
                <a:gd name="connsiteY84" fmla="*/ 1322433 h 6578439"/>
                <a:gd name="connsiteX85" fmla="*/ 976317 w 5890490"/>
                <a:gd name="connsiteY85" fmla="*/ 1049286 h 6578439"/>
                <a:gd name="connsiteX86" fmla="*/ 1035314 w 5890490"/>
                <a:gd name="connsiteY86" fmla="*/ 985406 h 6578439"/>
                <a:gd name="connsiteX87" fmla="*/ 1095329 w 5890490"/>
                <a:gd name="connsiteY87" fmla="*/ 922526 h 6578439"/>
                <a:gd name="connsiteX88" fmla="*/ 1157384 w 5890490"/>
                <a:gd name="connsiteY88" fmla="*/ 861271 h 6578439"/>
                <a:gd name="connsiteX89" fmla="*/ 1220841 w 5890490"/>
                <a:gd name="connsiteY89" fmla="*/ 801017 h 6578439"/>
                <a:gd name="connsiteX90" fmla="*/ 1286462 w 5890490"/>
                <a:gd name="connsiteY90" fmla="*/ 742886 h 6578439"/>
                <a:gd name="connsiteX91" fmla="*/ 1353233 w 5890490"/>
                <a:gd name="connsiteY91" fmla="*/ 685632 h 6578439"/>
                <a:gd name="connsiteX92" fmla="*/ 1369924 w 5890490"/>
                <a:gd name="connsiteY92" fmla="*/ 671256 h 6578439"/>
                <a:gd name="connsiteX93" fmla="*/ 1387380 w 5890490"/>
                <a:gd name="connsiteY93" fmla="*/ 657755 h 6578439"/>
                <a:gd name="connsiteX94" fmla="*/ 1422422 w 5890490"/>
                <a:gd name="connsiteY94" fmla="*/ 630877 h 6578439"/>
                <a:gd name="connsiteX95" fmla="*/ 1492759 w 5890490"/>
                <a:gd name="connsiteY95" fmla="*/ 577248 h 6578439"/>
                <a:gd name="connsiteX96" fmla="*/ 1528820 w 5890490"/>
                <a:gd name="connsiteY96" fmla="*/ 551496 h 6578439"/>
                <a:gd name="connsiteX97" fmla="*/ 1565390 w 5890490"/>
                <a:gd name="connsiteY97" fmla="*/ 526370 h 6578439"/>
                <a:gd name="connsiteX98" fmla="*/ 1639040 w 5890490"/>
                <a:gd name="connsiteY98" fmla="*/ 476490 h 6578439"/>
                <a:gd name="connsiteX99" fmla="*/ 1792075 w 5890490"/>
                <a:gd name="connsiteY99" fmla="*/ 384859 h 6578439"/>
                <a:gd name="connsiteX100" fmla="*/ 2455943 w 5890490"/>
                <a:gd name="connsiteY100" fmla="*/ 117836 h 6578439"/>
                <a:gd name="connsiteX101" fmla="*/ 3159952 w 5890490"/>
                <a:gd name="connsiteY101" fmla="*/ 7203 h 6578439"/>
                <a:gd name="connsiteX102" fmla="*/ 3336813 w 5890490"/>
                <a:gd name="connsiteY102" fmla="*/ 499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5890490" h="6578439">
                  <a:moveTo>
                    <a:pt x="5890490" y="5389037"/>
                  </a:moveTo>
                  <a:lnTo>
                    <a:pt x="5890490" y="5855587"/>
                  </a:lnTo>
                  <a:lnTo>
                    <a:pt x="5784593" y="5962054"/>
                  </a:lnTo>
                  <a:cubicBezTo>
                    <a:pt x="5744454" y="6002308"/>
                    <a:pt x="5704062" y="6042436"/>
                    <a:pt x="5663414" y="6082564"/>
                  </a:cubicBezTo>
                  <a:cubicBezTo>
                    <a:pt x="5500314" y="6242577"/>
                    <a:pt x="5330970" y="6400714"/>
                    <a:pt x="5147099" y="6547726"/>
                  </a:cubicBezTo>
                  <a:lnTo>
                    <a:pt x="5105015" y="6578439"/>
                  </a:lnTo>
                  <a:lnTo>
                    <a:pt x="4385601" y="6578439"/>
                  </a:lnTo>
                  <a:lnTo>
                    <a:pt x="4507252" y="6515968"/>
                  </a:lnTo>
                  <a:cubicBezTo>
                    <a:pt x="4645901" y="6439679"/>
                    <a:pt x="4779837" y="6350961"/>
                    <a:pt x="4909330" y="6253453"/>
                  </a:cubicBezTo>
                  <a:cubicBezTo>
                    <a:pt x="5082369" y="6123567"/>
                    <a:pt x="5248145" y="5979180"/>
                    <a:pt x="5411374" y="5828544"/>
                  </a:cubicBezTo>
                  <a:cubicBezTo>
                    <a:pt x="5452149" y="5790791"/>
                    <a:pt x="5492924" y="5752788"/>
                    <a:pt x="5533570" y="5714534"/>
                  </a:cubicBezTo>
                  <a:lnTo>
                    <a:pt x="5657425" y="5597650"/>
                  </a:lnTo>
                  <a:close/>
                  <a:moveTo>
                    <a:pt x="3336813" y="499"/>
                  </a:moveTo>
                  <a:cubicBezTo>
                    <a:pt x="3395682" y="-392"/>
                    <a:pt x="3454550" y="-48"/>
                    <a:pt x="3513674" y="1202"/>
                  </a:cubicBezTo>
                  <a:lnTo>
                    <a:pt x="3602743" y="4827"/>
                  </a:lnTo>
                  <a:lnTo>
                    <a:pt x="3647213" y="6703"/>
                  </a:lnTo>
                  <a:cubicBezTo>
                    <a:pt x="3661994" y="7327"/>
                    <a:pt x="3676903" y="7703"/>
                    <a:pt x="3691684" y="9453"/>
                  </a:cubicBezTo>
                  <a:lnTo>
                    <a:pt x="3868927" y="27080"/>
                  </a:lnTo>
                  <a:cubicBezTo>
                    <a:pt x="4340645" y="85584"/>
                    <a:pt x="4795160" y="243221"/>
                    <a:pt x="5200872" y="472240"/>
                  </a:cubicBezTo>
                  <a:cubicBezTo>
                    <a:pt x="5403855" y="587124"/>
                    <a:pt x="5594988" y="719447"/>
                    <a:pt x="5772711" y="866334"/>
                  </a:cubicBezTo>
                  <a:lnTo>
                    <a:pt x="5890490" y="972426"/>
                  </a:lnTo>
                  <a:lnTo>
                    <a:pt x="5890490" y="1158576"/>
                  </a:lnTo>
                  <a:lnTo>
                    <a:pt x="5676045" y="986969"/>
                  </a:lnTo>
                  <a:cubicBezTo>
                    <a:pt x="5496587" y="857740"/>
                    <a:pt x="5304275" y="746699"/>
                    <a:pt x="5103776" y="655879"/>
                  </a:cubicBezTo>
                  <a:cubicBezTo>
                    <a:pt x="4903214" y="564747"/>
                    <a:pt x="4695006" y="492492"/>
                    <a:pt x="4482465" y="440363"/>
                  </a:cubicBezTo>
                  <a:lnTo>
                    <a:pt x="4402444" y="422111"/>
                  </a:lnTo>
                  <a:cubicBezTo>
                    <a:pt x="4375813" y="416111"/>
                    <a:pt x="4349436" y="408859"/>
                    <a:pt x="4322423" y="404610"/>
                  </a:cubicBezTo>
                  <a:lnTo>
                    <a:pt x="4241892" y="389858"/>
                  </a:lnTo>
                  <a:lnTo>
                    <a:pt x="4201627" y="382483"/>
                  </a:lnTo>
                  <a:cubicBezTo>
                    <a:pt x="4188248" y="379983"/>
                    <a:pt x="4174869" y="377483"/>
                    <a:pt x="4161234" y="375857"/>
                  </a:cubicBezTo>
                  <a:cubicBezTo>
                    <a:pt x="4107208" y="368482"/>
                    <a:pt x="4053308" y="360482"/>
                    <a:pt x="3999280" y="353606"/>
                  </a:cubicBezTo>
                  <a:cubicBezTo>
                    <a:pt x="3944999" y="348855"/>
                    <a:pt x="3890844" y="343854"/>
                    <a:pt x="3836817" y="338480"/>
                  </a:cubicBezTo>
                  <a:lnTo>
                    <a:pt x="3673972" y="330604"/>
                  </a:lnTo>
                  <a:cubicBezTo>
                    <a:pt x="3619690" y="329104"/>
                    <a:pt x="3565281" y="329604"/>
                    <a:pt x="3511126" y="328978"/>
                  </a:cubicBezTo>
                  <a:cubicBezTo>
                    <a:pt x="3402054" y="330728"/>
                    <a:pt x="3291706" y="334604"/>
                    <a:pt x="3183142" y="342854"/>
                  </a:cubicBezTo>
                  <a:cubicBezTo>
                    <a:pt x="2965505" y="358855"/>
                    <a:pt x="2750670" y="389733"/>
                    <a:pt x="2541444" y="439988"/>
                  </a:cubicBezTo>
                  <a:cubicBezTo>
                    <a:pt x="2332216" y="490117"/>
                    <a:pt x="2128850" y="559997"/>
                    <a:pt x="1933895" y="650505"/>
                  </a:cubicBezTo>
                  <a:cubicBezTo>
                    <a:pt x="1738939" y="741261"/>
                    <a:pt x="1553540" y="854146"/>
                    <a:pt x="1378079" y="983905"/>
                  </a:cubicBezTo>
                  <a:lnTo>
                    <a:pt x="1312967" y="1033660"/>
                  </a:lnTo>
                  <a:cubicBezTo>
                    <a:pt x="1291178" y="1050286"/>
                    <a:pt x="1269006" y="1066412"/>
                    <a:pt x="1248364" y="1084413"/>
                  </a:cubicBezTo>
                  <a:lnTo>
                    <a:pt x="1185163" y="1137168"/>
                  </a:lnTo>
                  <a:cubicBezTo>
                    <a:pt x="1164138" y="1154794"/>
                    <a:pt x="1142603" y="1172046"/>
                    <a:pt x="1122852" y="1190922"/>
                  </a:cubicBezTo>
                  <a:cubicBezTo>
                    <a:pt x="1041557" y="1264303"/>
                    <a:pt x="961663" y="1339309"/>
                    <a:pt x="892092" y="1421440"/>
                  </a:cubicBezTo>
                  <a:cubicBezTo>
                    <a:pt x="819589" y="1501822"/>
                    <a:pt x="759827" y="1590329"/>
                    <a:pt x="707202" y="1684212"/>
                  </a:cubicBezTo>
                  <a:cubicBezTo>
                    <a:pt x="694715" y="1708089"/>
                    <a:pt x="682227" y="1731841"/>
                    <a:pt x="670121" y="1756093"/>
                  </a:cubicBezTo>
                  <a:lnTo>
                    <a:pt x="637630" y="1830724"/>
                  </a:lnTo>
                  <a:cubicBezTo>
                    <a:pt x="626161" y="1855350"/>
                    <a:pt x="617624" y="1881603"/>
                    <a:pt x="607685" y="1907105"/>
                  </a:cubicBezTo>
                  <a:cubicBezTo>
                    <a:pt x="598128" y="1932857"/>
                    <a:pt x="588317" y="1958483"/>
                    <a:pt x="580034" y="1984986"/>
                  </a:cubicBezTo>
                  <a:cubicBezTo>
                    <a:pt x="544611" y="2089620"/>
                    <a:pt x="513393" y="2197128"/>
                    <a:pt x="481919" y="2304386"/>
                  </a:cubicBezTo>
                  <a:lnTo>
                    <a:pt x="433881" y="2465399"/>
                  </a:lnTo>
                  <a:lnTo>
                    <a:pt x="384442" y="2626163"/>
                  </a:lnTo>
                  <a:cubicBezTo>
                    <a:pt x="317672" y="2839680"/>
                    <a:pt x="243129" y="3050946"/>
                    <a:pt x="166039" y="3261338"/>
                  </a:cubicBezTo>
                  <a:cubicBezTo>
                    <a:pt x="88822" y="3468979"/>
                    <a:pt x="50850" y="3690248"/>
                    <a:pt x="56202" y="3910265"/>
                  </a:cubicBezTo>
                  <a:cubicBezTo>
                    <a:pt x="58495" y="4020274"/>
                    <a:pt x="71493" y="4129783"/>
                    <a:pt x="93664" y="4237292"/>
                  </a:cubicBezTo>
                  <a:cubicBezTo>
                    <a:pt x="99143" y="4264168"/>
                    <a:pt x="104623" y="4291045"/>
                    <a:pt x="111758" y="4317548"/>
                  </a:cubicBezTo>
                  <a:cubicBezTo>
                    <a:pt x="118384" y="4344176"/>
                    <a:pt x="124627" y="4370802"/>
                    <a:pt x="133038" y="4397054"/>
                  </a:cubicBezTo>
                  <a:cubicBezTo>
                    <a:pt x="140810" y="4423307"/>
                    <a:pt x="148456" y="4449683"/>
                    <a:pt x="157757" y="4475560"/>
                  </a:cubicBezTo>
                  <a:cubicBezTo>
                    <a:pt x="166549" y="4501562"/>
                    <a:pt x="175087" y="4527564"/>
                    <a:pt x="185153" y="4553066"/>
                  </a:cubicBezTo>
                  <a:cubicBezTo>
                    <a:pt x="262371" y="4758458"/>
                    <a:pt x="368895" y="4951974"/>
                    <a:pt x="493642" y="5132239"/>
                  </a:cubicBezTo>
                  <a:cubicBezTo>
                    <a:pt x="618389" y="5312627"/>
                    <a:pt x="760846" y="5480391"/>
                    <a:pt x="914391" y="5636528"/>
                  </a:cubicBezTo>
                  <a:cubicBezTo>
                    <a:pt x="1069081" y="5793166"/>
                    <a:pt x="1231544" y="5941677"/>
                    <a:pt x="1402034" y="6076188"/>
                  </a:cubicBezTo>
                  <a:cubicBezTo>
                    <a:pt x="1487535" y="6143320"/>
                    <a:pt x="1574565" y="6207574"/>
                    <a:pt x="1664397" y="6267079"/>
                  </a:cubicBezTo>
                  <a:cubicBezTo>
                    <a:pt x="1753592" y="6327459"/>
                    <a:pt x="1845336" y="6383088"/>
                    <a:pt x="1938992" y="6434343"/>
                  </a:cubicBezTo>
                  <a:cubicBezTo>
                    <a:pt x="2032647" y="6485659"/>
                    <a:pt x="2128309" y="6532600"/>
                    <a:pt x="2225931" y="6574322"/>
                  </a:cubicBezTo>
                  <a:lnTo>
                    <a:pt x="2236328" y="6578439"/>
                  </a:lnTo>
                  <a:lnTo>
                    <a:pt x="1504665" y="6578439"/>
                  </a:lnTo>
                  <a:lnTo>
                    <a:pt x="1456827" y="6543476"/>
                  </a:lnTo>
                  <a:cubicBezTo>
                    <a:pt x="1363554" y="6470595"/>
                    <a:pt x="1273848" y="6394340"/>
                    <a:pt x="1188475" y="6314083"/>
                  </a:cubicBezTo>
                  <a:cubicBezTo>
                    <a:pt x="1017856" y="6153445"/>
                    <a:pt x="863803" y="5979931"/>
                    <a:pt x="721728" y="5798666"/>
                  </a:cubicBezTo>
                  <a:cubicBezTo>
                    <a:pt x="579397" y="5616027"/>
                    <a:pt x="452103" y="5422511"/>
                    <a:pt x="344175" y="5219495"/>
                  </a:cubicBezTo>
                  <a:cubicBezTo>
                    <a:pt x="236505" y="5016354"/>
                    <a:pt x="147946" y="4803586"/>
                    <a:pt x="87293" y="4583569"/>
                  </a:cubicBezTo>
                  <a:cubicBezTo>
                    <a:pt x="79138" y="4556193"/>
                    <a:pt x="72639" y="4528440"/>
                    <a:pt x="65886" y="4500813"/>
                  </a:cubicBezTo>
                  <a:cubicBezTo>
                    <a:pt x="58751" y="4473311"/>
                    <a:pt x="53144" y="4445308"/>
                    <a:pt x="47409" y="4417431"/>
                  </a:cubicBezTo>
                  <a:cubicBezTo>
                    <a:pt x="44733" y="4403430"/>
                    <a:pt x="41294" y="4389679"/>
                    <a:pt x="39000" y="4375677"/>
                  </a:cubicBezTo>
                  <a:lnTo>
                    <a:pt x="31610" y="4333674"/>
                  </a:lnTo>
                  <a:cubicBezTo>
                    <a:pt x="26258" y="4305797"/>
                    <a:pt x="22563" y="4277544"/>
                    <a:pt x="18868" y="4249417"/>
                  </a:cubicBezTo>
                  <a:cubicBezTo>
                    <a:pt x="4214" y="4136784"/>
                    <a:pt x="-2158" y="4023275"/>
                    <a:pt x="646" y="3910265"/>
                  </a:cubicBezTo>
                  <a:cubicBezTo>
                    <a:pt x="5997" y="3683872"/>
                    <a:pt x="50596" y="3459605"/>
                    <a:pt x="130234" y="3248337"/>
                  </a:cubicBezTo>
                  <a:cubicBezTo>
                    <a:pt x="207961" y="3039196"/>
                    <a:pt x="278044" y="2827179"/>
                    <a:pt x="335383" y="2611911"/>
                  </a:cubicBezTo>
                  <a:cubicBezTo>
                    <a:pt x="393743" y="2396644"/>
                    <a:pt x="435792" y="2178627"/>
                    <a:pt x="487272" y="1958609"/>
                  </a:cubicBezTo>
                  <a:cubicBezTo>
                    <a:pt x="493259" y="1931107"/>
                    <a:pt x="501287" y="1903730"/>
                    <a:pt x="508550" y="1876227"/>
                  </a:cubicBezTo>
                  <a:cubicBezTo>
                    <a:pt x="516195" y="1848725"/>
                    <a:pt x="522312" y="1820972"/>
                    <a:pt x="531742" y="1793721"/>
                  </a:cubicBezTo>
                  <a:lnTo>
                    <a:pt x="558245" y="1711465"/>
                  </a:lnTo>
                  <a:cubicBezTo>
                    <a:pt x="568439" y="1684337"/>
                    <a:pt x="579652" y="1657459"/>
                    <a:pt x="590100" y="1630332"/>
                  </a:cubicBezTo>
                  <a:cubicBezTo>
                    <a:pt x="635080" y="1523075"/>
                    <a:pt x="690637" y="1417566"/>
                    <a:pt x="758680" y="1322433"/>
                  </a:cubicBezTo>
                  <a:cubicBezTo>
                    <a:pt x="824430" y="1225051"/>
                    <a:pt x="899610" y="1136168"/>
                    <a:pt x="976317" y="1049286"/>
                  </a:cubicBezTo>
                  <a:cubicBezTo>
                    <a:pt x="995049" y="1027035"/>
                    <a:pt x="1015436" y="1006533"/>
                    <a:pt x="1035314" y="985406"/>
                  </a:cubicBezTo>
                  <a:lnTo>
                    <a:pt x="1095329" y="922526"/>
                  </a:lnTo>
                  <a:cubicBezTo>
                    <a:pt x="1114953" y="901149"/>
                    <a:pt x="1136359" y="881397"/>
                    <a:pt x="1157384" y="861271"/>
                  </a:cubicBezTo>
                  <a:lnTo>
                    <a:pt x="1220841" y="801017"/>
                  </a:lnTo>
                  <a:cubicBezTo>
                    <a:pt x="1241610" y="780514"/>
                    <a:pt x="1264418" y="762014"/>
                    <a:pt x="1286462" y="742886"/>
                  </a:cubicBezTo>
                  <a:lnTo>
                    <a:pt x="1353233" y="685632"/>
                  </a:lnTo>
                  <a:lnTo>
                    <a:pt x="1369924" y="671256"/>
                  </a:lnTo>
                  <a:cubicBezTo>
                    <a:pt x="1375658" y="666631"/>
                    <a:pt x="1381520" y="662255"/>
                    <a:pt x="1387380" y="657755"/>
                  </a:cubicBezTo>
                  <a:lnTo>
                    <a:pt x="1422422" y="630877"/>
                  </a:lnTo>
                  <a:lnTo>
                    <a:pt x="1492759" y="577248"/>
                  </a:lnTo>
                  <a:cubicBezTo>
                    <a:pt x="1504355" y="567997"/>
                    <a:pt x="1516714" y="559997"/>
                    <a:pt x="1528820" y="551496"/>
                  </a:cubicBezTo>
                  <a:lnTo>
                    <a:pt x="1565390" y="526370"/>
                  </a:lnTo>
                  <a:lnTo>
                    <a:pt x="1639040" y="476490"/>
                  </a:lnTo>
                  <a:cubicBezTo>
                    <a:pt x="1689754" y="445613"/>
                    <a:pt x="1740723" y="414986"/>
                    <a:pt x="1792075" y="384859"/>
                  </a:cubicBezTo>
                  <a:cubicBezTo>
                    <a:pt x="2000282" y="268724"/>
                    <a:pt x="2224927" y="179467"/>
                    <a:pt x="2455943" y="117836"/>
                  </a:cubicBezTo>
                  <a:cubicBezTo>
                    <a:pt x="2687088" y="55957"/>
                    <a:pt x="2923964" y="21204"/>
                    <a:pt x="3159952" y="7203"/>
                  </a:cubicBezTo>
                  <a:cubicBezTo>
                    <a:pt x="3219076" y="3515"/>
                    <a:pt x="3277945" y="1389"/>
                    <a:pt x="3336813" y="49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1561277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7301F447-EEF7-48F5-AF73-7566EE7F64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4D3913A-7F6D-6021-5AD9-CB1A0751A2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334644"/>
            <a:ext cx="10509504" cy="1076914"/>
          </a:xfrm>
        </p:spPr>
        <p:txBody>
          <a:bodyPr anchor="ctr">
            <a:normAutofit/>
          </a:bodyPr>
          <a:lstStyle/>
          <a:p>
            <a:r>
              <a:rPr lang="en-US" sz="4000"/>
              <a:t>Print report to PDF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7117410-A2A4-4085-9ADC-46744551DB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2772" y="0"/>
            <a:ext cx="10506456" cy="19138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9F74EB5-E547-4FB4-95F5-BCC788F3C4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1248" y="1512994"/>
            <a:ext cx="10506456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112EF22-4771-AA06-CBDA-2E8BF6135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941105"/>
            <a:ext cx="10399751" cy="4127934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31262A33-5EE6-2796-0CAA-CB44736BAE30}"/>
                  </a:ext>
                </a:extLst>
              </p14:cNvPr>
              <p14:cNvContentPartPr/>
              <p14:nvPr/>
            </p14:nvContentPartPr>
            <p14:xfrm>
              <a:off x="10508688" y="2612293"/>
              <a:ext cx="835968" cy="625552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31262A33-5EE6-2796-0CAA-CB44736BAE30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0499691" y="2603295"/>
                <a:ext cx="853601" cy="643188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504452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7DA1F35B-C8F7-4A5A-9339-7DA4D785B3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Arc 14">
            <a:extLst>
              <a:ext uri="{FF2B5EF4-FFF2-40B4-BE49-F238E27FC236}">
                <a16:creationId xmlns:a16="http://schemas.microsoft.com/office/drawing/2014/main" id="{B2D4AD41-40DA-4A81-92F5-B6E3BA1ED8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746107">
            <a:off x="8175088" y="457951"/>
            <a:ext cx="2987899" cy="2987899"/>
          </a:xfrm>
          <a:prstGeom prst="arc">
            <a:avLst>
              <a:gd name="adj1" fmla="val 14612914"/>
              <a:gd name="adj2" fmla="val 0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2920254-4F96-605C-98D2-B570008DD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Save report &amp; done.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474FE0-BB52-7A72-7CBB-C8D5FA61E9AD}"/>
              </a:ext>
            </a:extLst>
          </p:cNvPr>
          <p:cNvSpPr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36C85FED-8554-4A92-79E9-35C661DF0EFA}"/>
                  </a:ext>
                </a:extLst>
              </p14:cNvPr>
              <p14:cNvContentPartPr/>
              <p14:nvPr/>
            </p14:nvContentPartPr>
            <p14:xfrm>
              <a:off x="4519606" y="2302474"/>
              <a:ext cx="374" cy="374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36C85FED-8554-4A92-79E9-35C661DF0EFA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510256" y="2293124"/>
                <a:ext cx="18700" cy="187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E9C51344-68AC-1EF9-FF95-09CDE46126A2}"/>
                  </a:ext>
                </a:extLst>
              </p14:cNvPr>
              <p14:cNvContentPartPr/>
              <p14:nvPr/>
            </p14:nvContentPartPr>
            <p14:xfrm>
              <a:off x="4141134" y="2219368"/>
              <a:ext cx="374" cy="374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E9C51344-68AC-1EF9-FF95-09CDE46126A2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131784" y="2210018"/>
                <a:ext cx="18700" cy="187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8C1BEEFE-4BF6-FE2F-42A5-D4C9F232DDD5}"/>
                  </a:ext>
                </a:extLst>
              </p14:cNvPr>
              <p14:cNvContentPartPr/>
              <p14:nvPr/>
            </p14:nvContentPartPr>
            <p14:xfrm>
              <a:off x="4011607" y="4001295"/>
              <a:ext cx="374" cy="374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8C1BEEFE-4BF6-FE2F-42A5-D4C9F232DDD5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002257" y="3991945"/>
                <a:ext cx="18700" cy="18700"/>
              </a:xfrm>
              <a:prstGeom prst="rect">
                <a:avLst/>
              </a:prstGeom>
            </p:spPr>
          </p:pic>
        </mc:Fallback>
      </mc:AlternateContent>
      <p:pic>
        <p:nvPicPr>
          <p:cNvPr id="8" name="Picture 7">
            <a:extLst>
              <a:ext uri="{FF2B5EF4-FFF2-40B4-BE49-F238E27FC236}">
                <a16:creationId xmlns:a16="http://schemas.microsoft.com/office/drawing/2014/main" id="{90DF7338-B608-0767-1A87-786F66A0B28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35973" y="1825625"/>
            <a:ext cx="6320054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4665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638515" y="639280"/>
            <a:ext cx="6858000" cy="557944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393206" y="395206"/>
            <a:ext cx="6346209" cy="557608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1528907" y="2818967"/>
            <a:ext cx="2501979" cy="557608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425002" y="852793"/>
            <a:ext cx="6858001" cy="5152412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818753" y="1128497"/>
            <a:ext cx="4318303" cy="4318303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F60C9C-CF76-4293-0A32-50BEEAF2CF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6396" y="586855"/>
            <a:ext cx="4230100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 dirty="0">
                <a:solidFill>
                  <a:srgbClr val="FFFFFF"/>
                </a:solidFill>
              </a:rPr>
              <a:t>For More See:</a:t>
            </a:r>
            <a:br>
              <a:rPr lang="en-US" sz="4000" dirty="0">
                <a:solidFill>
                  <a:srgbClr val="FFFFFF"/>
                </a:solidFill>
              </a:rPr>
            </a:br>
            <a:r>
              <a:rPr lang="en-US" sz="4000" dirty="0">
                <a:solidFill>
                  <a:srgbClr val="FFFFFF"/>
                </a:solidFill>
              </a:rPr>
              <a:t>User Guide to the </a:t>
            </a:r>
            <a:r>
              <a:rPr lang="en-US" sz="4000" dirty="0" err="1">
                <a:solidFill>
                  <a:srgbClr val="FFFFFF"/>
                </a:solidFill>
              </a:rPr>
              <a:t>EJScreen</a:t>
            </a:r>
            <a:r>
              <a:rPr lang="en-US" sz="4000" dirty="0">
                <a:solidFill>
                  <a:srgbClr val="FFFFFF"/>
                </a:solidFill>
              </a:rPr>
              <a:t> Tool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A4105B-43ED-A50A-8067-1F6A8D431D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3158" y="649480"/>
            <a:ext cx="4862447" cy="5546047"/>
          </a:xfrm>
        </p:spPr>
        <p:txBody>
          <a:bodyPr anchor="ctr">
            <a:normAutofit/>
          </a:bodyPr>
          <a:lstStyle/>
          <a:p>
            <a:r>
              <a:rPr lang="en-US" sz="2000" dirty="0">
                <a:hlinkClick r:id="rId2"/>
              </a:rPr>
              <a:t>Version 2.3 https://ejscreen.epa.gov/mapper/help/ejscreen_help.pdf</a:t>
            </a:r>
            <a:endParaRPr lang="en-US" sz="2000" dirty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1652467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1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AD617E02-0B7F-47F6-B2C0-A6F7DFE33344}">
  <we:reference id="a3b40b4f-8edf-490e-9df1-7e66f93912bf" version="1.1.0.0" store="EXCatalog" storeType="EXCatalog"/>
  <we:alternateReferences>
    <we:reference id="WA104380526" version="1.1.0.0" store="en-US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535</TotalTime>
  <Words>239</Words>
  <Application>Microsoft Office PowerPoint</Application>
  <PresentationFormat>Widescreen</PresentationFormat>
  <Paragraphs>37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Aptos</vt:lpstr>
      <vt:lpstr>Aptos Display</vt:lpstr>
      <vt:lpstr>Arial</vt:lpstr>
      <vt:lpstr>Calibri</vt:lpstr>
      <vt:lpstr>Office Theme</vt:lpstr>
      <vt:lpstr>Creating A Project Specific EJScreen Report v2.3</vt:lpstr>
      <vt:lpstr>Go to EJScreen</vt:lpstr>
      <vt:lpstr>Navigate to the Project Area</vt:lpstr>
      <vt:lpstr>Add the Project Area to the Map</vt:lpstr>
      <vt:lpstr>Upload your project area shapefile.</vt:lpstr>
      <vt:lpstr>Upload your project area shapefile.</vt:lpstr>
      <vt:lpstr>Draw your project area (closed polygon).</vt:lpstr>
      <vt:lpstr>Create a Buffer Around the Project Area</vt:lpstr>
      <vt:lpstr>Generate EJScreen Community Report</vt:lpstr>
      <vt:lpstr>Suggested Buffer Distances</vt:lpstr>
      <vt:lpstr>Print report to PDF</vt:lpstr>
      <vt:lpstr>Save report &amp; done.</vt:lpstr>
      <vt:lpstr>For More See: User Guide to the EJScreen Tool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Claudon, Lynnette</dc:creator>
  <cp:lastModifiedBy>Martínez Cazón, Hugo</cp:lastModifiedBy>
  <cp:revision>9</cp:revision>
  <dcterms:created xsi:type="dcterms:W3CDTF">2024-06-21T13:21:50Z</dcterms:created>
  <dcterms:modified xsi:type="dcterms:W3CDTF">2024-10-14T19:01:56Z</dcterms:modified>
</cp:coreProperties>
</file>